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media/image29.jpg" ContentType="image/png"/>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6.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7.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94" r:id="rId2"/>
    <p:sldId id="258" r:id="rId3"/>
    <p:sldId id="313" r:id="rId4"/>
    <p:sldId id="259" r:id="rId5"/>
    <p:sldId id="261" r:id="rId6"/>
    <p:sldId id="260" r:id="rId7"/>
    <p:sldId id="305" r:id="rId8"/>
    <p:sldId id="262" r:id="rId9"/>
    <p:sldId id="308" r:id="rId10"/>
    <p:sldId id="263" r:id="rId11"/>
    <p:sldId id="264" r:id="rId12"/>
    <p:sldId id="265" r:id="rId13"/>
    <p:sldId id="266" r:id="rId14"/>
    <p:sldId id="267" r:id="rId15"/>
    <p:sldId id="268" r:id="rId16"/>
    <p:sldId id="315" r:id="rId17"/>
    <p:sldId id="316" r:id="rId18"/>
    <p:sldId id="269" r:id="rId19"/>
    <p:sldId id="271" r:id="rId20"/>
    <p:sldId id="272" r:id="rId21"/>
    <p:sldId id="297" r:id="rId22"/>
    <p:sldId id="275" r:id="rId23"/>
    <p:sldId id="310" r:id="rId24"/>
    <p:sldId id="276" r:id="rId25"/>
    <p:sldId id="309" r:id="rId26"/>
    <p:sldId id="278" r:id="rId27"/>
    <p:sldId id="277" r:id="rId28"/>
    <p:sldId id="279" r:id="rId29"/>
    <p:sldId id="281" r:id="rId30"/>
    <p:sldId id="304" r:id="rId31"/>
    <p:sldId id="283" r:id="rId32"/>
    <p:sldId id="302" r:id="rId33"/>
    <p:sldId id="284" r:id="rId34"/>
    <p:sldId id="285" r:id="rId35"/>
    <p:sldId id="314" r:id="rId36"/>
    <p:sldId id="286" r:id="rId37"/>
    <p:sldId id="300" r:id="rId38"/>
    <p:sldId id="287" r:id="rId39"/>
    <p:sldId id="288" r:id="rId40"/>
    <p:sldId id="289" r:id="rId41"/>
    <p:sldId id="290" r:id="rId42"/>
    <p:sldId id="292" r:id="rId43"/>
    <p:sldId id="31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B88800"/>
    <a:srgbClr val="A8C931"/>
    <a:srgbClr val="CC3300"/>
    <a:srgbClr val="CCEC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115" d="100"/>
          <a:sy n="115" d="100"/>
        </p:scale>
        <p:origin x="3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A16A45-E217-4BC9-A5A7-0D9395E2FE98}"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C743BFC3-3901-4505-88DE-C1FBAA2BED41}">
      <dgm:prSet phldrT="[Text]" custT="1"/>
      <dgm:spPr>
        <a:ln>
          <a:noFill/>
        </a:ln>
      </dgm:spPr>
      <dgm:t>
        <a:bodyPr/>
        <a:lstStyle/>
        <a:p>
          <a:pPr algn="ctr"/>
          <a:r>
            <a:rPr lang="en-US" sz="4800" b="1" cap="none" spc="0" dirty="0" smtClean="0">
              <a:ln w="9525">
                <a:solidFill>
                  <a:schemeClr val="bg1"/>
                </a:solidFill>
                <a:prstDash val="solid"/>
              </a:ln>
              <a:solidFill>
                <a:srgbClr val="FF3300"/>
              </a:solidFill>
              <a:effectLst>
                <a:outerShdw blurRad="12700" dist="38100" dir="2700000" algn="tl" rotWithShape="0">
                  <a:schemeClr val="bg1">
                    <a:lumMod val="50000"/>
                  </a:schemeClr>
                </a:outerShdw>
              </a:effectLst>
            </a:rPr>
            <a:t>Social Inequality</a:t>
          </a:r>
          <a:endParaRPr lang="en-US" sz="4800" b="1" cap="none" spc="0" dirty="0">
            <a:ln w="9525">
              <a:solidFill>
                <a:schemeClr val="bg1"/>
              </a:solidFill>
              <a:prstDash val="solid"/>
            </a:ln>
            <a:solidFill>
              <a:srgbClr val="FF3300"/>
            </a:solidFill>
            <a:effectLst>
              <a:outerShdw blurRad="12700" dist="38100" dir="2700000" algn="tl" rotWithShape="0">
                <a:schemeClr val="bg1">
                  <a:lumMod val="50000"/>
                </a:schemeClr>
              </a:outerShdw>
            </a:effectLst>
          </a:endParaRPr>
        </a:p>
      </dgm:t>
    </dgm:pt>
    <dgm:pt modelId="{4EBD7DB3-3552-42B2-B48E-EBC6B5094528}" type="parTrans" cxnId="{23DFBCBE-E0E2-433B-953A-AE73CF7A1469}">
      <dgm:prSet/>
      <dgm:spPr/>
      <dgm:t>
        <a:bodyPr/>
        <a:lstStyle/>
        <a:p>
          <a:endParaRPr lang="en-US" b="1" cap="none" spc="0">
            <a:ln w="9525">
              <a:solidFill>
                <a:schemeClr val="bg1"/>
              </a:solidFill>
              <a:prstDash val="solid"/>
            </a:ln>
            <a:solidFill>
              <a:srgbClr val="FF3300"/>
            </a:solidFill>
            <a:effectLst>
              <a:outerShdw blurRad="12700" dist="38100" dir="2700000" algn="tl" rotWithShape="0">
                <a:schemeClr val="bg1">
                  <a:lumMod val="50000"/>
                </a:schemeClr>
              </a:outerShdw>
            </a:effectLst>
          </a:endParaRPr>
        </a:p>
      </dgm:t>
    </dgm:pt>
    <dgm:pt modelId="{936315F1-75A2-40C7-AF81-B08937F1228B}" type="sibTrans" cxnId="{23DFBCBE-E0E2-433B-953A-AE73CF7A1469}">
      <dgm:prSet/>
      <dgm:spPr/>
      <dgm:t>
        <a:bodyPr/>
        <a:lstStyle/>
        <a:p>
          <a:endParaRPr lang="en-US" b="1" cap="none" spc="0">
            <a:ln w="9525">
              <a:solidFill>
                <a:schemeClr val="bg1"/>
              </a:solidFill>
              <a:prstDash val="solid"/>
            </a:ln>
            <a:solidFill>
              <a:srgbClr val="FF3300"/>
            </a:solidFill>
            <a:effectLst>
              <a:outerShdw blurRad="12700" dist="38100" dir="2700000" algn="tl" rotWithShape="0">
                <a:schemeClr val="bg1">
                  <a:lumMod val="50000"/>
                </a:schemeClr>
              </a:outerShdw>
            </a:effectLst>
          </a:endParaRPr>
        </a:p>
      </dgm:t>
    </dgm:pt>
    <dgm:pt modelId="{0B93867E-DDF6-4F6B-BEFA-89B5516A5707}" type="pres">
      <dgm:prSet presAssocID="{7CA16A45-E217-4BC9-A5A7-0D9395E2FE98}" presName="linear" presStyleCnt="0">
        <dgm:presLayoutVars>
          <dgm:animLvl val="lvl"/>
          <dgm:resizeHandles val="exact"/>
        </dgm:presLayoutVars>
      </dgm:prSet>
      <dgm:spPr/>
      <dgm:t>
        <a:bodyPr/>
        <a:lstStyle/>
        <a:p>
          <a:endParaRPr lang="en-US"/>
        </a:p>
      </dgm:t>
    </dgm:pt>
    <dgm:pt modelId="{B5B29B31-1973-466C-A9E1-DD8734998D20}" type="pres">
      <dgm:prSet presAssocID="{C743BFC3-3901-4505-88DE-C1FBAA2BED41}" presName="parentText" presStyleLbl="node1" presStyleIdx="0" presStyleCnt="1" custLinFactNeighborX="-614" custLinFactNeighborY="5">
        <dgm:presLayoutVars>
          <dgm:chMax val="0"/>
          <dgm:bulletEnabled val="1"/>
        </dgm:presLayoutVars>
      </dgm:prSet>
      <dgm:spPr/>
      <dgm:t>
        <a:bodyPr/>
        <a:lstStyle/>
        <a:p>
          <a:endParaRPr lang="en-US"/>
        </a:p>
      </dgm:t>
    </dgm:pt>
  </dgm:ptLst>
  <dgm:cxnLst>
    <dgm:cxn modelId="{C1F3CC58-A3D5-40D0-9CD7-1A89439C344B}" type="presOf" srcId="{C743BFC3-3901-4505-88DE-C1FBAA2BED41}" destId="{B5B29B31-1973-466C-A9E1-DD8734998D20}" srcOrd="0" destOrd="0" presId="urn:microsoft.com/office/officeart/2005/8/layout/vList2"/>
    <dgm:cxn modelId="{23DFBCBE-E0E2-433B-953A-AE73CF7A1469}" srcId="{7CA16A45-E217-4BC9-A5A7-0D9395E2FE98}" destId="{C743BFC3-3901-4505-88DE-C1FBAA2BED41}" srcOrd="0" destOrd="0" parTransId="{4EBD7DB3-3552-42B2-B48E-EBC6B5094528}" sibTransId="{936315F1-75A2-40C7-AF81-B08937F1228B}"/>
    <dgm:cxn modelId="{05557AC3-7295-4911-9A90-862AD91588A7}" type="presOf" srcId="{7CA16A45-E217-4BC9-A5A7-0D9395E2FE98}" destId="{0B93867E-DDF6-4F6B-BEFA-89B5516A5707}" srcOrd="0" destOrd="0" presId="urn:microsoft.com/office/officeart/2005/8/layout/vList2"/>
    <dgm:cxn modelId="{906972D6-16AF-4125-9307-3F5E476DD66F}" type="presParOf" srcId="{0B93867E-DDF6-4F6B-BEFA-89B5516A5707}" destId="{B5B29B31-1973-466C-A9E1-DD8734998D20}" srcOrd="0"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A8E2E72-109A-401A-A6C4-CAA8A43F8268}"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22B2EAEE-F0C5-4F49-8FF1-028305FFDE08}">
      <dgm:prSet/>
      <dgm:spPr>
        <a:solidFill>
          <a:schemeClr val="accent4">
            <a:lumMod val="60000"/>
            <a:lumOff val="40000"/>
          </a:schemeClr>
        </a:solidFill>
      </dgm:spPr>
      <dgm:t>
        <a:bodyPr/>
        <a:lstStyle/>
        <a:p>
          <a:r>
            <a:rPr lang="en-US" b="1" dirty="0" smtClean="0">
              <a:solidFill>
                <a:schemeClr val="tx1"/>
              </a:solidFill>
              <a:latin typeface="+mj-lt"/>
            </a:rPr>
            <a:t>1. S</a:t>
          </a:r>
          <a:r>
            <a:rPr lang="en-US" b="1" dirty="0" smtClean="0">
              <a:solidFill>
                <a:schemeClr val="tx1"/>
              </a:solidFill>
              <a:effectLst/>
              <a:latin typeface="+mj-lt"/>
            </a:rPr>
            <a:t>lavery</a:t>
          </a:r>
          <a:endParaRPr lang="en-US" b="1" dirty="0">
            <a:solidFill>
              <a:schemeClr val="tx1"/>
            </a:solidFill>
          </a:endParaRPr>
        </a:p>
      </dgm:t>
    </dgm:pt>
    <dgm:pt modelId="{1EF2BC97-EA06-499D-AF3D-F516E5BA7F16}" type="parTrans" cxnId="{0106B904-3975-46D1-9EA6-C0D76EE1D05B}">
      <dgm:prSet/>
      <dgm:spPr/>
      <dgm:t>
        <a:bodyPr/>
        <a:lstStyle/>
        <a:p>
          <a:endParaRPr lang="en-US">
            <a:solidFill>
              <a:srgbClr val="002060"/>
            </a:solidFill>
          </a:endParaRPr>
        </a:p>
      </dgm:t>
    </dgm:pt>
    <dgm:pt modelId="{0EBD0F46-0A2E-4E1A-85FB-6F820D234E8F}" type="sibTrans" cxnId="{0106B904-3975-46D1-9EA6-C0D76EE1D05B}">
      <dgm:prSet/>
      <dgm:spPr/>
      <dgm:t>
        <a:bodyPr/>
        <a:lstStyle/>
        <a:p>
          <a:endParaRPr lang="en-US">
            <a:solidFill>
              <a:srgbClr val="002060"/>
            </a:solidFill>
          </a:endParaRPr>
        </a:p>
      </dgm:t>
    </dgm:pt>
    <dgm:pt modelId="{50FEAA56-D5DB-445D-86D8-5781DB1B0C26}">
      <dgm:prSet/>
      <dgm:spPr>
        <a:solidFill>
          <a:srgbClr val="00B0F0"/>
        </a:solidFill>
      </dgm:spPr>
      <dgm:t>
        <a:bodyPr/>
        <a:lstStyle/>
        <a:p>
          <a:r>
            <a:rPr lang="en-US" b="1" dirty="0" smtClean="0">
              <a:solidFill>
                <a:schemeClr val="tx1"/>
              </a:solidFill>
              <a:latin typeface="+mj-lt"/>
            </a:rPr>
            <a:t>2. C</a:t>
          </a:r>
          <a:r>
            <a:rPr lang="en-US" b="1" dirty="0" smtClean="0">
              <a:solidFill>
                <a:schemeClr val="tx1"/>
              </a:solidFill>
              <a:effectLst/>
              <a:latin typeface="+mj-lt"/>
            </a:rPr>
            <a:t>aste</a:t>
          </a:r>
          <a:endParaRPr lang="en-US" b="1" dirty="0">
            <a:solidFill>
              <a:schemeClr val="tx1"/>
            </a:solidFill>
            <a:latin typeface="+mj-lt"/>
          </a:endParaRPr>
        </a:p>
      </dgm:t>
    </dgm:pt>
    <dgm:pt modelId="{3B197212-C3B2-4745-987A-BA2290389715}" type="parTrans" cxnId="{26C2B95E-0FC4-4478-8649-DD047C123001}">
      <dgm:prSet/>
      <dgm:spPr/>
      <dgm:t>
        <a:bodyPr/>
        <a:lstStyle/>
        <a:p>
          <a:endParaRPr lang="en-US">
            <a:solidFill>
              <a:srgbClr val="002060"/>
            </a:solidFill>
          </a:endParaRPr>
        </a:p>
      </dgm:t>
    </dgm:pt>
    <dgm:pt modelId="{8E9C4F17-49E9-4037-B6CA-27FE87B98FC8}" type="sibTrans" cxnId="{26C2B95E-0FC4-4478-8649-DD047C123001}">
      <dgm:prSet/>
      <dgm:spPr/>
      <dgm:t>
        <a:bodyPr/>
        <a:lstStyle/>
        <a:p>
          <a:endParaRPr lang="en-US">
            <a:solidFill>
              <a:srgbClr val="002060"/>
            </a:solidFill>
          </a:endParaRPr>
        </a:p>
      </dgm:t>
    </dgm:pt>
    <dgm:pt modelId="{E8B6B64D-FAB3-403E-A462-5F08C4916BEF}">
      <dgm:prSet/>
      <dgm:spPr>
        <a:solidFill>
          <a:srgbClr val="FF0000"/>
        </a:solidFill>
      </dgm:spPr>
      <dgm:t>
        <a:bodyPr/>
        <a:lstStyle/>
        <a:p>
          <a:r>
            <a:rPr lang="en-US" b="1" dirty="0" smtClean="0">
              <a:solidFill>
                <a:schemeClr val="bg1"/>
              </a:solidFill>
              <a:effectLst/>
              <a:latin typeface="+mj-lt"/>
            </a:rPr>
            <a:t>3. Estate</a:t>
          </a:r>
          <a:endParaRPr lang="en-US" b="1" dirty="0">
            <a:solidFill>
              <a:schemeClr val="bg1"/>
            </a:solidFill>
            <a:effectLst/>
            <a:latin typeface="+mj-lt"/>
          </a:endParaRPr>
        </a:p>
      </dgm:t>
    </dgm:pt>
    <dgm:pt modelId="{A60D571A-D620-45C0-973C-D7F3420F2FC3}" type="parTrans" cxnId="{416C25B9-3E4F-44AD-A407-B630C048D403}">
      <dgm:prSet/>
      <dgm:spPr/>
      <dgm:t>
        <a:bodyPr/>
        <a:lstStyle/>
        <a:p>
          <a:endParaRPr lang="en-US">
            <a:solidFill>
              <a:srgbClr val="002060"/>
            </a:solidFill>
          </a:endParaRPr>
        </a:p>
      </dgm:t>
    </dgm:pt>
    <dgm:pt modelId="{C3F4FC26-1EC4-498B-B586-200CB25FE867}" type="sibTrans" cxnId="{416C25B9-3E4F-44AD-A407-B630C048D403}">
      <dgm:prSet/>
      <dgm:spPr/>
      <dgm:t>
        <a:bodyPr/>
        <a:lstStyle/>
        <a:p>
          <a:endParaRPr lang="en-US">
            <a:solidFill>
              <a:srgbClr val="002060"/>
            </a:solidFill>
          </a:endParaRPr>
        </a:p>
      </dgm:t>
    </dgm:pt>
    <dgm:pt modelId="{6A659E35-577A-4655-A7E8-F9341E8B1D42}">
      <dgm:prSet/>
      <dgm:spPr>
        <a:solidFill>
          <a:schemeClr val="bg1">
            <a:lumMod val="75000"/>
          </a:schemeClr>
        </a:solidFill>
      </dgm:spPr>
      <dgm:t>
        <a:bodyPr/>
        <a:lstStyle/>
        <a:p>
          <a:r>
            <a:rPr lang="en-US" b="1" dirty="0" smtClean="0">
              <a:solidFill>
                <a:schemeClr val="tx1"/>
              </a:solidFill>
              <a:latin typeface="+mj-lt"/>
            </a:rPr>
            <a:t>4. C</a:t>
          </a:r>
          <a:r>
            <a:rPr lang="en-US" b="1" dirty="0" smtClean="0">
              <a:solidFill>
                <a:schemeClr val="tx1"/>
              </a:solidFill>
              <a:effectLst/>
              <a:latin typeface="+mj-lt"/>
            </a:rPr>
            <a:t>lass</a:t>
          </a:r>
          <a:endParaRPr lang="en-US" b="1" dirty="0">
            <a:solidFill>
              <a:schemeClr val="tx1"/>
            </a:solidFill>
            <a:latin typeface="+mj-lt"/>
          </a:endParaRPr>
        </a:p>
      </dgm:t>
    </dgm:pt>
    <dgm:pt modelId="{A1C1F55B-D295-4295-B4CA-32788066608B}" type="parTrans" cxnId="{D0B70922-C4CF-4362-A53D-76D6DBFD5A05}">
      <dgm:prSet/>
      <dgm:spPr/>
      <dgm:t>
        <a:bodyPr/>
        <a:lstStyle/>
        <a:p>
          <a:endParaRPr lang="en-US">
            <a:solidFill>
              <a:srgbClr val="002060"/>
            </a:solidFill>
          </a:endParaRPr>
        </a:p>
      </dgm:t>
    </dgm:pt>
    <dgm:pt modelId="{9D6C8ED9-E1FA-4C48-8C6F-535A609C0793}" type="sibTrans" cxnId="{D0B70922-C4CF-4362-A53D-76D6DBFD5A05}">
      <dgm:prSet/>
      <dgm:spPr/>
      <dgm:t>
        <a:bodyPr/>
        <a:lstStyle/>
        <a:p>
          <a:endParaRPr lang="en-US">
            <a:solidFill>
              <a:srgbClr val="002060"/>
            </a:solidFill>
          </a:endParaRPr>
        </a:p>
      </dgm:t>
    </dgm:pt>
    <dgm:pt modelId="{83C72ACD-D231-4081-B317-F901EB91DE99}" type="pres">
      <dgm:prSet presAssocID="{9A8E2E72-109A-401A-A6C4-CAA8A43F8268}" presName="linear" presStyleCnt="0">
        <dgm:presLayoutVars>
          <dgm:animLvl val="lvl"/>
          <dgm:resizeHandles val="exact"/>
        </dgm:presLayoutVars>
      </dgm:prSet>
      <dgm:spPr/>
      <dgm:t>
        <a:bodyPr/>
        <a:lstStyle/>
        <a:p>
          <a:endParaRPr lang="en-US"/>
        </a:p>
      </dgm:t>
    </dgm:pt>
    <dgm:pt modelId="{A40AC00B-ADA6-4D53-A878-9E0457D73DF9}" type="pres">
      <dgm:prSet presAssocID="{22B2EAEE-F0C5-4F49-8FF1-028305FFDE08}" presName="parentText" presStyleLbl="node1" presStyleIdx="0" presStyleCnt="4">
        <dgm:presLayoutVars>
          <dgm:chMax val="0"/>
          <dgm:bulletEnabled val="1"/>
        </dgm:presLayoutVars>
      </dgm:prSet>
      <dgm:spPr/>
      <dgm:t>
        <a:bodyPr/>
        <a:lstStyle/>
        <a:p>
          <a:endParaRPr lang="en-US"/>
        </a:p>
      </dgm:t>
    </dgm:pt>
    <dgm:pt modelId="{65BEA1D7-A467-485D-B96E-8355D49EF6F1}" type="pres">
      <dgm:prSet presAssocID="{0EBD0F46-0A2E-4E1A-85FB-6F820D234E8F}" presName="spacer" presStyleCnt="0"/>
      <dgm:spPr/>
    </dgm:pt>
    <dgm:pt modelId="{9A99E370-CC37-4F50-AC36-E8CF3C847EEE}" type="pres">
      <dgm:prSet presAssocID="{50FEAA56-D5DB-445D-86D8-5781DB1B0C26}" presName="parentText" presStyleLbl="node1" presStyleIdx="1" presStyleCnt="4">
        <dgm:presLayoutVars>
          <dgm:chMax val="0"/>
          <dgm:bulletEnabled val="1"/>
        </dgm:presLayoutVars>
      </dgm:prSet>
      <dgm:spPr/>
      <dgm:t>
        <a:bodyPr/>
        <a:lstStyle/>
        <a:p>
          <a:endParaRPr lang="en-US"/>
        </a:p>
      </dgm:t>
    </dgm:pt>
    <dgm:pt modelId="{9918812D-86D3-4B69-8575-E1610B2706A5}" type="pres">
      <dgm:prSet presAssocID="{8E9C4F17-49E9-4037-B6CA-27FE87B98FC8}" presName="spacer" presStyleCnt="0"/>
      <dgm:spPr/>
    </dgm:pt>
    <dgm:pt modelId="{F1BFE027-C450-4A35-9B7C-0F0C4AD7D8D8}" type="pres">
      <dgm:prSet presAssocID="{E8B6B64D-FAB3-403E-A462-5F08C4916BEF}" presName="parentText" presStyleLbl="node1" presStyleIdx="2" presStyleCnt="4">
        <dgm:presLayoutVars>
          <dgm:chMax val="0"/>
          <dgm:bulletEnabled val="1"/>
        </dgm:presLayoutVars>
      </dgm:prSet>
      <dgm:spPr/>
      <dgm:t>
        <a:bodyPr/>
        <a:lstStyle/>
        <a:p>
          <a:endParaRPr lang="en-US"/>
        </a:p>
      </dgm:t>
    </dgm:pt>
    <dgm:pt modelId="{FB5DF13A-D0C8-48A6-BB71-AF4EFC0F4EFF}" type="pres">
      <dgm:prSet presAssocID="{C3F4FC26-1EC4-498B-B586-200CB25FE867}" presName="spacer" presStyleCnt="0"/>
      <dgm:spPr/>
    </dgm:pt>
    <dgm:pt modelId="{4591F11F-6C99-4CFA-8977-D40BCD14FCE5}" type="pres">
      <dgm:prSet presAssocID="{6A659E35-577A-4655-A7E8-F9341E8B1D42}" presName="parentText" presStyleLbl="node1" presStyleIdx="3" presStyleCnt="4">
        <dgm:presLayoutVars>
          <dgm:chMax val="0"/>
          <dgm:bulletEnabled val="1"/>
        </dgm:presLayoutVars>
      </dgm:prSet>
      <dgm:spPr/>
      <dgm:t>
        <a:bodyPr/>
        <a:lstStyle/>
        <a:p>
          <a:endParaRPr lang="en-US"/>
        </a:p>
      </dgm:t>
    </dgm:pt>
  </dgm:ptLst>
  <dgm:cxnLst>
    <dgm:cxn modelId="{2D3D8562-DDF1-4E32-9C1B-F236258B3D16}" type="presOf" srcId="{9A8E2E72-109A-401A-A6C4-CAA8A43F8268}" destId="{83C72ACD-D231-4081-B317-F901EB91DE99}" srcOrd="0" destOrd="0" presId="urn:microsoft.com/office/officeart/2005/8/layout/vList2"/>
    <dgm:cxn modelId="{0106B904-3975-46D1-9EA6-C0D76EE1D05B}" srcId="{9A8E2E72-109A-401A-A6C4-CAA8A43F8268}" destId="{22B2EAEE-F0C5-4F49-8FF1-028305FFDE08}" srcOrd="0" destOrd="0" parTransId="{1EF2BC97-EA06-499D-AF3D-F516E5BA7F16}" sibTransId="{0EBD0F46-0A2E-4E1A-85FB-6F820D234E8F}"/>
    <dgm:cxn modelId="{2374568C-3920-4BE3-A6BC-6BEDEBD47A8E}" type="presOf" srcId="{E8B6B64D-FAB3-403E-A462-5F08C4916BEF}" destId="{F1BFE027-C450-4A35-9B7C-0F0C4AD7D8D8}" srcOrd="0" destOrd="0" presId="urn:microsoft.com/office/officeart/2005/8/layout/vList2"/>
    <dgm:cxn modelId="{94A706F0-413C-47BC-AA14-77D1A64B16EC}" type="presOf" srcId="{6A659E35-577A-4655-A7E8-F9341E8B1D42}" destId="{4591F11F-6C99-4CFA-8977-D40BCD14FCE5}" srcOrd="0" destOrd="0" presId="urn:microsoft.com/office/officeart/2005/8/layout/vList2"/>
    <dgm:cxn modelId="{7D782B60-2512-488A-BA89-0AB9C61A3E14}" type="presOf" srcId="{50FEAA56-D5DB-445D-86D8-5781DB1B0C26}" destId="{9A99E370-CC37-4F50-AC36-E8CF3C847EEE}" srcOrd="0" destOrd="0" presId="urn:microsoft.com/office/officeart/2005/8/layout/vList2"/>
    <dgm:cxn modelId="{26C2B95E-0FC4-4478-8649-DD047C123001}" srcId="{9A8E2E72-109A-401A-A6C4-CAA8A43F8268}" destId="{50FEAA56-D5DB-445D-86D8-5781DB1B0C26}" srcOrd="1" destOrd="0" parTransId="{3B197212-C3B2-4745-987A-BA2290389715}" sibTransId="{8E9C4F17-49E9-4037-B6CA-27FE87B98FC8}"/>
    <dgm:cxn modelId="{D0B70922-C4CF-4362-A53D-76D6DBFD5A05}" srcId="{9A8E2E72-109A-401A-A6C4-CAA8A43F8268}" destId="{6A659E35-577A-4655-A7E8-F9341E8B1D42}" srcOrd="3" destOrd="0" parTransId="{A1C1F55B-D295-4295-B4CA-32788066608B}" sibTransId="{9D6C8ED9-E1FA-4C48-8C6F-535A609C0793}"/>
    <dgm:cxn modelId="{416C25B9-3E4F-44AD-A407-B630C048D403}" srcId="{9A8E2E72-109A-401A-A6C4-CAA8A43F8268}" destId="{E8B6B64D-FAB3-403E-A462-5F08C4916BEF}" srcOrd="2" destOrd="0" parTransId="{A60D571A-D620-45C0-973C-D7F3420F2FC3}" sibTransId="{C3F4FC26-1EC4-498B-B586-200CB25FE867}"/>
    <dgm:cxn modelId="{A9C49269-CA88-49C2-987C-F77088E53823}" type="presOf" srcId="{22B2EAEE-F0C5-4F49-8FF1-028305FFDE08}" destId="{A40AC00B-ADA6-4D53-A878-9E0457D73DF9}" srcOrd="0" destOrd="0" presId="urn:microsoft.com/office/officeart/2005/8/layout/vList2"/>
    <dgm:cxn modelId="{D2A16B13-7AF4-4654-AEF9-A427E0F6EFBC}" type="presParOf" srcId="{83C72ACD-D231-4081-B317-F901EB91DE99}" destId="{A40AC00B-ADA6-4D53-A878-9E0457D73DF9}" srcOrd="0" destOrd="0" presId="urn:microsoft.com/office/officeart/2005/8/layout/vList2"/>
    <dgm:cxn modelId="{2166FA98-9A9A-4CB4-B0D7-AF3A2EECBCAA}" type="presParOf" srcId="{83C72ACD-D231-4081-B317-F901EB91DE99}" destId="{65BEA1D7-A467-485D-B96E-8355D49EF6F1}" srcOrd="1" destOrd="0" presId="urn:microsoft.com/office/officeart/2005/8/layout/vList2"/>
    <dgm:cxn modelId="{AAEB70ED-3939-4370-B319-FF1DD8AFCE43}" type="presParOf" srcId="{83C72ACD-D231-4081-B317-F901EB91DE99}" destId="{9A99E370-CC37-4F50-AC36-E8CF3C847EEE}" srcOrd="2" destOrd="0" presId="urn:microsoft.com/office/officeart/2005/8/layout/vList2"/>
    <dgm:cxn modelId="{A8660BDF-E4E4-4452-A079-F47FCC0BFF87}" type="presParOf" srcId="{83C72ACD-D231-4081-B317-F901EB91DE99}" destId="{9918812D-86D3-4B69-8575-E1610B2706A5}" srcOrd="3" destOrd="0" presId="urn:microsoft.com/office/officeart/2005/8/layout/vList2"/>
    <dgm:cxn modelId="{924F319D-4C8F-4C05-93CE-365DAD772915}" type="presParOf" srcId="{83C72ACD-D231-4081-B317-F901EB91DE99}" destId="{F1BFE027-C450-4A35-9B7C-0F0C4AD7D8D8}" srcOrd="4" destOrd="0" presId="urn:microsoft.com/office/officeart/2005/8/layout/vList2"/>
    <dgm:cxn modelId="{9FA4996A-876A-47D3-A023-777B5FEFF247}" type="presParOf" srcId="{83C72ACD-D231-4081-B317-F901EB91DE99}" destId="{FB5DF13A-D0C8-48A6-BB71-AF4EFC0F4EFF}" srcOrd="5" destOrd="0" presId="urn:microsoft.com/office/officeart/2005/8/layout/vList2"/>
    <dgm:cxn modelId="{8FD0E605-6447-4FBE-BAEB-0EBF6C1896E3}" type="presParOf" srcId="{83C72ACD-D231-4081-B317-F901EB91DE99}" destId="{4591F11F-6C99-4CFA-8977-D40BCD14FCE5}"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053BCA-E2C9-4323-AD96-166B18D2BD7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336624F-3BA8-4AAF-ADD1-2F432864175F}">
      <dgm:prSet phldrT="[Text]" custT="1"/>
      <dgm:spPr>
        <a:noFill/>
        <a:ln>
          <a:noFill/>
        </a:ln>
      </dgm:spPr>
      <dgm:t>
        <a:bodyPr/>
        <a:lstStyle/>
        <a:p>
          <a:r>
            <a:rPr lang="en-US" sz="3200" b="1" dirty="0" smtClean="0">
              <a:solidFill>
                <a:srgbClr val="002060"/>
              </a:solidFill>
              <a:effectLst/>
              <a:latin typeface="Segoe UI" panose="020B0502040204020203" pitchFamily="34" charset="0"/>
              <a:cs typeface="Segoe UI" panose="020B0502040204020203" pitchFamily="34" charset="0"/>
            </a:rPr>
            <a:t>Major Systems of Social Stratification</a:t>
          </a:r>
          <a:endParaRPr lang="en-US" sz="3200" b="1" dirty="0">
            <a:solidFill>
              <a:srgbClr val="002060"/>
            </a:solidFill>
            <a:latin typeface="Segoe UI" panose="020B0502040204020203" pitchFamily="34" charset="0"/>
            <a:cs typeface="Segoe UI" panose="020B0502040204020203" pitchFamily="34" charset="0"/>
          </a:endParaRPr>
        </a:p>
      </dgm:t>
    </dgm:pt>
    <dgm:pt modelId="{2383E980-5CCD-4A1F-B7A0-4AE21B734C78}" type="parTrans" cxnId="{C8C182D1-A5AC-47C6-81A2-A071B4BEF8E8}">
      <dgm:prSet/>
      <dgm:spPr/>
      <dgm:t>
        <a:bodyPr/>
        <a:lstStyle/>
        <a:p>
          <a:endParaRPr lang="en-US"/>
        </a:p>
      </dgm:t>
    </dgm:pt>
    <dgm:pt modelId="{03102B96-A917-445D-BD17-4C7480BBEDB2}" type="sibTrans" cxnId="{C8C182D1-A5AC-47C6-81A2-A071B4BEF8E8}">
      <dgm:prSet/>
      <dgm:spPr/>
      <dgm:t>
        <a:bodyPr/>
        <a:lstStyle/>
        <a:p>
          <a:endParaRPr lang="en-US"/>
        </a:p>
      </dgm:t>
    </dgm:pt>
    <dgm:pt modelId="{2D544D55-03D6-4918-87F2-32BCC9A2AF00}" type="pres">
      <dgm:prSet presAssocID="{FF053BCA-E2C9-4323-AD96-166B18D2BD71}" presName="linear" presStyleCnt="0">
        <dgm:presLayoutVars>
          <dgm:animLvl val="lvl"/>
          <dgm:resizeHandles val="exact"/>
        </dgm:presLayoutVars>
      </dgm:prSet>
      <dgm:spPr/>
      <dgm:t>
        <a:bodyPr/>
        <a:lstStyle/>
        <a:p>
          <a:endParaRPr lang="en-US"/>
        </a:p>
      </dgm:t>
    </dgm:pt>
    <dgm:pt modelId="{52425012-322D-4729-8655-06A23A3A4352}" type="pres">
      <dgm:prSet presAssocID="{D336624F-3BA8-4AAF-ADD1-2F432864175F}" presName="parentText" presStyleLbl="node1" presStyleIdx="0" presStyleCnt="1">
        <dgm:presLayoutVars>
          <dgm:chMax val="0"/>
          <dgm:bulletEnabled val="1"/>
        </dgm:presLayoutVars>
      </dgm:prSet>
      <dgm:spPr/>
      <dgm:t>
        <a:bodyPr/>
        <a:lstStyle/>
        <a:p>
          <a:endParaRPr lang="en-US"/>
        </a:p>
      </dgm:t>
    </dgm:pt>
  </dgm:ptLst>
  <dgm:cxnLst>
    <dgm:cxn modelId="{CE7D7D45-E1FC-4189-9F06-533A9A58FAA7}" type="presOf" srcId="{FF053BCA-E2C9-4323-AD96-166B18D2BD71}" destId="{2D544D55-03D6-4918-87F2-32BCC9A2AF00}" srcOrd="0" destOrd="0" presId="urn:microsoft.com/office/officeart/2005/8/layout/vList2"/>
    <dgm:cxn modelId="{D650A249-97AF-4E47-AF04-FA2079489400}" type="presOf" srcId="{D336624F-3BA8-4AAF-ADD1-2F432864175F}" destId="{52425012-322D-4729-8655-06A23A3A4352}" srcOrd="0" destOrd="0" presId="urn:microsoft.com/office/officeart/2005/8/layout/vList2"/>
    <dgm:cxn modelId="{C8C182D1-A5AC-47C6-81A2-A071B4BEF8E8}" srcId="{FF053BCA-E2C9-4323-AD96-166B18D2BD71}" destId="{D336624F-3BA8-4AAF-ADD1-2F432864175F}" srcOrd="0" destOrd="0" parTransId="{2383E980-5CCD-4A1F-B7A0-4AE21B734C78}" sibTransId="{03102B96-A917-445D-BD17-4C7480BBEDB2}"/>
    <dgm:cxn modelId="{AD8D95C6-F263-408E-B387-9B8069037688}" type="presParOf" srcId="{2D544D55-03D6-4918-87F2-32BCC9A2AF00}" destId="{52425012-322D-4729-8655-06A23A3A4352}" srcOrd="0" destOrd="0" presId="urn:microsoft.com/office/officeart/2005/8/layout/vList2"/>
  </dgm:cxnLst>
  <dgm:bg>
    <a:noFill/>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3E72459-FAE3-43E8-8157-3AF33296445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21192B2-688C-4C7C-8120-DDDF09AD6200}">
      <dgm:prSet phldrT="[Text]"/>
      <dgm:spPr/>
      <dgm:t>
        <a:bodyPr/>
        <a:lstStyle/>
        <a:p>
          <a:pPr algn="just"/>
          <a:r>
            <a:rPr lang="en-US" dirty="0" smtClean="0">
              <a:effectLst/>
              <a:latin typeface="+mj-lt"/>
            </a:rPr>
            <a:t>Slavery’s essential characteristic is that some individuals own other people.</a:t>
          </a:r>
          <a:endParaRPr lang="en-US" dirty="0"/>
        </a:p>
      </dgm:t>
    </dgm:pt>
    <dgm:pt modelId="{1CB248AD-3E60-4333-B430-CC9203E1D1E0}" type="parTrans" cxnId="{DCEEDC31-B0E3-46E2-B1D2-6B071336681C}">
      <dgm:prSet/>
      <dgm:spPr/>
      <dgm:t>
        <a:bodyPr/>
        <a:lstStyle/>
        <a:p>
          <a:pPr algn="just"/>
          <a:endParaRPr lang="en-US"/>
        </a:p>
      </dgm:t>
    </dgm:pt>
    <dgm:pt modelId="{3A6F089A-8B10-4B2D-9F7F-150ADCE9CD26}" type="sibTrans" cxnId="{DCEEDC31-B0E3-46E2-B1D2-6B071336681C}">
      <dgm:prSet/>
      <dgm:spPr/>
      <dgm:t>
        <a:bodyPr/>
        <a:lstStyle/>
        <a:p>
          <a:pPr algn="just"/>
          <a:endParaRPr lang="en-US"/>
        </a:p>
      </dgm:t>
    </dgm:pt>
    <dgm:pt modelId="{FF8FD1A9-46A4-4806-B055-8CF5C5EF6329}">
      <dgm:prSet phldrT="[Text]"/>
      <dgm:spPr/>
      <dgm:t>
        <a:bodyPr/>
        <a:lstStyle/>
        <a:p>
          <a:pPr algn="just"/>
          <a:r>
            <a:rPr lang="en-US" dirty="0" smtClean="0">
              <a:effectLst/>
              <a:latin typeface="+mj-lt"/>
            </a:rPr>
            <a:t>It has been common throughout history. </a:t>
          </a:r>
          <a:endParaRPr lang="en-US" dirty="0"/>
        </a:p>
      </dgm:t>
    </dgm:pt>
    <dgm:pt modelId="{7CB22692-A25E-400F-93CD-E752984A040D}" type="parTrans" cxnId="{2AF59A63-B651-44B6-A6A9-708E54FABF7D}">
      <dgm:prSet/>
      <dgm:spPr/>
      <dgm:t>
        <a:bodyPr/>
        <a:lstStyle/>
        <a:p>
          <a:pPr algn="just"/>
          <a:endParaRPr lang="en-US"/>
        </a:p>
      </dgm:t>
    </dgm:pt>
    <dgm:pt modelId="{F854C87D-00E7-47AB-B1C4-7E08C76F4BD2}" type="sibTrans" cxnId="{2AF59A63-B651-44B6-A6A9-708E54FABF7D}">
      <dgm:prSet/>
      <dgm:spPr/>
      <dgm:t>
        <a:bodyPr/>
        <a:lstStyle/>
        <a:p>
          <a:pPr algn="just"/>
          <a:endParaRPr lang="en-US"/>
        </a:p>
      </dgm:t>
    </dgm:pt>
    <dgm:pt modelId="{3C291CE4-60E2-4E5E-976B-5C657FD515B7}" type="pres">
      <dgm:prSet presAssocID="{A3E72459-FAE3-43E8-8157-3AF33296445F}" presName="vert0" presStyleCnt="0">
        <dgm:presLayoutVars>
          <dgm:dir/>
          <dgm:animOne val="branch"/>
          <dgm:animLvl val="lvl"/>
        </dgm:presLayoutVars>
      </dgm:prSet>
      <dgm:spPr/>
      <dgm:t>
        <a:bodyPr/>
        <a:lstStyle/>
        <a:p>
          <a:endParaRPr lang="en-US"/>
        </a:p>
      </dgm:t>
    </dgm:pt>
    <dgm:pt modelId="{0034E473-5AE2-447F-8EC0-F1064510F811}" type="pres">
      <dgm:prSet presAssocID="{921192B2-688C-4C7C-8120-DDDF09AD6200}" presName="thickLine" presStyleLbl="alignNode1" presStyleIdx="0" presStyleCnt="2"/>
      <dgm:spPr/>
      <dgm:t>
        <a:bodyPr/>
        <a:lstStyle/>
        <a:p>
          <a:endParaRPr lang="en-US"/>
        </a:p>
      </dgm:t>
    </dgm:pt>
    <dgm:pt modelId="{684C3132-AC03-4856-903A-4B503E29DBDD}" type="pres">
      <dgm:prSet presAssocID="{921192B2-688C-4C7C-8120-DDDF09AD6200}" presName="horz1" presStyleCnt="0"/>
      <dgm:spPr/>
      <dgm:t>
        <a:bodyPr/>
        <a:lstStyle/>
        <a:p>
          <a:endParaRPr lang="en-US"/>
        </a:p>
      </dgm:t>
    </dgm:pt>
    <dgm:pt modelId="{81AC1571-F848-4CFC-89F8-88EF1140E9AF}" type="pres">
      <dgm:prSet presAssocID="{921192B2-688C-4C7C-8120-DDDF09AD6200}" presName="tx1" presStyleLbl="revTx" presStyleIdx="0" presStyleCnt="2"/>
      <dgm:spPr/>
      <dgm:t>
        <a:bodyPr/>
        <a:lstStyle/>
        <a:p>
          <a:endParaRPr lang="en-US"/>
        </a:p>
      </dgm:t>
    </dgm:pt>
    <dgm:pt modelId="{F3C63520-AC48-4415-A907-82ADABBBE740}" type="pres">
      <dgm:prSet presAssocID="{921192B2-688C-4C7C-8120-DDDF09AD6200}" presName="vert1" presStyleCnt="0"/>
      <dgm:spPr/>
      <dgm:t>
        <a:bodyPr/>
        <a:lstStyle/>
        <a:p>
          <a:endParaRPr lang="en-US"/>
        </a:p>
      </dgm:t>
    </dgm:pt>
    <dgm:pt modelId="{8B879A66-2B6D-4641-A09D-52FD2B660A37}" type="pres">
      <dgm:prSet presAssocID="{FF8FD1A9-46A4-4806-B055-8CF5C5EF6329}" presName="thickLine" presStyleLbl="alignNode1" presStyleIdx="1" presStyleCnt="2"/>
      <dgm:spPr/>
      <dgm:t>
        <a:bodyPr/>
        <a:lstStyle/>
        <a:p>
          <a:endParaRPr lang="en-US"/>
        </a:p>
      </dgm:t>
    </dgm:pt>
    <dgm:pt modelId="{26410BB6-F9DA-4A6E-9CAA-634FFE9B2D47}" type="pres">
      <dgm:prSet presAssocID="{FF8FD1A9-46A4-4806-B055-8CF5C5EF6329}" presName="horz1" presStyleCnt="0"/>
      <dgm:spPr/>
      <dgm:t>
        <a:bodyPr/>
        <a:lstStyle/>
        <a:p>
          <a:endParaRPr lang="en-US"/>
        </a:p>
      </dgm:t>
    </dgm:pt>
    <dgm:pt modelId="{D04B76C0-E71F-44C5-8DFC-6F2E366B4FAF}" type="pres">
      <dgm:prSet presAssocID="{FF8FD1A9-46A4-4806-B055-8CF5C5EF6329}" presName="tx1" presStyleLbl="revTx" presStyleIdx="1" presStyleCnt="2"/>
      <dgm:spPr/>
      <dgm:t>
        <a:bodyPr/>
        <a:lstStyle/>
        <a:p>
          <a:endParaRPr lang="en-US"/>
        </a:p>
      </dgm:t>
    </dgm:pt>
    <dgm:pt modelId="{651C7FF7-CF4D-48A4-8B97-B796DB156C66}" type="pres">
      <dgm:prSet presAssocID="{FF8FD1A9-46A4-4806-B055-8CF5C5EF6329}" presName="vert1" presStyleCnt="0"/>
      <dgm:spPr/>
      <dgm:t>
        <a:bodyPr/>
        <a:lstStyle/>
        <a:p>
          <a:endParaRPr lang="en-US"/>
        </a:p>
      </dgm:t>
    </dgm:pt>
  </dgm:ptLst>
  <dgm:cxnLst>
    <dgm:cxn modelId="{2AF59A63-B651-44B6-A6A9-708E54FABF7D}" srcId="{A3E72459-FAE3-43E8-8157-3AF33296445F}" destId="{FF8FD1A9-46A4-4806-B055-8CF5C5EF6329}" srcOrd="1" destOrd="0" parTransId="{7CB22692-A25E-400F-93CD-E752984A040D}" sibTransId="{F854C87D-00E7-47AB-B1C4-7E08C76F4BD2}"/>
    <dgm:cxn modelId="{E2562393-B581-4405-BA8E-D0921F556CCE}" type="presOf" srcId="{921192B2-688C-4C7C-8120-DDDF09AD6200}" destId="{81AC1571-F848-4CFC-89F8-88EF1140E9AF}" srcOrd="0" destOrd="0" presId="urn:microsoft.com/office/officeart/2008/layout/LinedList"/>
    <dgm:cxn modelId="{98D8EBAB-816E-4410-8002-D8256E140209}" type="presOf" srcId="{FF8FD1A9-46A4-4806-B055-8CF5C5EF6329}" destId="{D04B76C0-E71F-44C5-8DFC-6F2E366B4FAF}" srcOrd="0" destOrd="0" presId="urn:microsoft.com/office/officeart/2008/layout/LinedList"/>
    <dgm:cxn modelId="{DCEEDC31-B0E3-46E2-B1D2-6B071336681C}" srcId="{A3E72459-FAE3-43E8-8157-3AF33296445F}" destId="{921192B2-688C-4C7C-8120-DDDF09AD6200}" srcOrd="0" destOrd="0" parTransId="{1CB248AD-3E60-4333-B430-CC9203E1D1E0}" sibTransId="{3A6F089A-8B10-4B2D-9F7F-150ADCE9CD26}"/>
    <dgm:cxn modelId="{05061244-CCEC-4743-8964-CB379C94A4D9}" type="presOf" srcId="{A3E72459-FAE3-43E8-8157-3AF33296445F}" destId="{3C291CE4-60E2-4E5E-976B-5C657FD515B7}" srcOrd="0" destOrd="0" presId="urn:microsoft.com/office/officeart/2008/layout/LinedList"/>
    <dgm:cxn modelId="{D38BFDD6-B6F1-4CCC-B595-3BAFCE4D0E6E}" type="presParOf" srcId="{3C291CE4-60E2-4E5E-976B-5C657FD515B7}" destId="{0034E473-5AE2-447F-8EC0-F1064510F811}" srcOrd="0" destOrd="0" presId="urn:microsoft.com/office/officeart/2008/layout/LinedList"/>
    <dgm:cxn modelId="{AA212B65-5407-4D6D-8799-A858F4952D51}" type="presParOf" srcId="{3C291CE4-60E2-4E5E-976B-5C657FD515B7}" destId="{684C3132-AC03-4856-903A-4B503E29DBDD}" srcOrd="1" destOrd="0" presId="urn:microsoft.com/office/officeart/2008/layout/LinedList"/>
    <dgm:cxn modelId="{D873081E-0B7E-490B-AD4D-645AE716B263}" type="presParOf" srcId="{684C3132-AC03-4856-903A-4B503E29DBDD}" destId="{81AC1571-F848-4CFC-89F8-88EF1140E9AF}" srcOrd="0" destOrd="0" presId="urn:microsoft.com/office/officeart/2008/layout/LinedList"/>
    <dgm:cxn modelId="{F12CFD33-C322-4593-B149-739BF6992665}" type="presParOf" srcId="{684C3132-AC03-4856-903A-4B503E29DBDD}" destId="{F3C63520-AC48-4415-A907-82ADABBBE740}" srcOrd="1" destOrd="0" presId="urn:microsoft.com/office/officeart/2008/layout/LinedList"/>
    <dgm:cxn modelId="{FA816836-5CA3-4614-9B6C-E8934D4F7F53}" type="presParOf" srcId="{3C291CE4-60E2-4E5E-976B-5C657FD515B7}" destId="{8B879A66-2B6D-4641-A09D-52FD2B660A37}" srcOrd="2" destOrd="0" presId="urn:microsoft.com/office/officeart/2008/layout/LinedList"/>
    <dgm:cxn modelId="{B84467FF-4D68-4D13-A8EF-83E2159DA30C}" type="presParOf" srcId="{3C291CE4-60E2-4E5E-976B-5C657FD515B7}" destId="{26410BB6-F9DA-4A6E-9CAA-634FFE9B2D47}" srcOrd="3" destOrd="0" presId="urn:microsoft.com/office/officeart/2008/layout/LinedList"/>
    <dgm:cxn modelId="{A9C536C0-FDBC-43DA-8EFF-C2207B453E94}" type="presParOf" srcId="{26410BB6-F9DA-4A6E-9CAA-634FFE9B2D47}" destId="{D04B76C0-E71F-44C5-8DFC-6F2E366B4FAF}" srcOrd="0" destOrd="0" presId="urn:microsoft.com/office/officeart/2008/layout/LinedList"/>
    <dgm:cxn modelId="{97981B07-4886-4006-9BD7-EF9FB19F5A63}" type="presParOf" srcId="{26410BB6-F9DA-4A6E-9CAA-634FFE9B2D47}" destId="{651C7FF7-CF4D-48A4-8B97-B796DB156C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2DE8EA-E666-4C42-9267-3B2BAEA17E6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AD2F673-4A8C-425F-85E4-BE95E14F96B8}">
      <dgm:prSet phldrT="[Text]" custT="1"/>
      <dgm:spPr>
        <a:noFill/>
        <a:ln>
          <a:noFill/>
        </a:ln>
      </dgm:spPr>
      <dgm:t>
        <a:bodyPr/>
        <a:lstStyle/>
        <a:p>
          <a:pPr algn="l"/>
          <a:r>
            <a:rPr lang="en-US" sz="4800" b="1" dirty="0" smtClean="0">
              <a:solidFill>
                <a:srgbClr val="002060"/>
              </a:solidFill>
              <a:latin typeface="Segoe UI" panose="020B0502040204020203" pitchFamily="34" charset="0"/>
              <a:cs typeface="Segoe UI" panose="020B0502040204020203" pitchFamily="34" charset="0"/>
            </a:rPr>
            <a:t>1. Slavery</a:t>
          </a:r>
          <a:endParaRPr lang="en-US" sz="4800" b="1" dirty="0">
            <a:solidFill>
              <a:srgbClr val="002060"/>
            </a:solidFill>
            <a:latin typeface="Segoe UI" panose="020B0502040204020203" pitchFamily="34" charset="0"/>
            <a:cs typeface="Segoe UI" panose="020B0502040204020203" pitchFamily="34" charset="0"/>
          </a:endParaRPr>
        </a:p>
      </dgm:t>
    </dgm:pt>
    <dgm:pt modelId="{C75CCC7F-300E-43B2-A1AA-AF613C468ED5}" type="parTrans" cxnId="{A35CCC48-ACD8-4B8B-BC2A-9A7C8E344B8B}">
      <dgm:prSet/>
      <dgm:spPr/>
      <dgm:t>
        <a:bodyPr/>
        <a:lstStyle/>
        <a:p>
          <a:endParaRPr lang="en-US"/>
        </a:p>
      </dgm:t>
    </dgm:pt>
    <dgm:pt modelId="{56B3D519-73C0-41EF-8CA3-F7352CA8FB4E}" type="sibTrans" cxnId="{A35CCC48-ACD8-4B8B-BC2A-9A7C8E344B8B}">
      <dgm:prSet/>
      <dgm:spPr/>
      <dgm:t>
        <a:bodyPr/>
        <a:lstStyle/>
        <a:p>
          <a:endParaRPr lang="en-US"/>
        </a:p>
      </dgm:t>
    </dgm:pt>
    <dgm:pt modelId="{0D3DB413-D20F-4A44-9132-90632ED1FF64}" type="pres">
      <dgm:prSet presAssocID="{802DE8EA-E666-4C42-9267-3B2BAEA17E68}" presName="linear" presStyleCnt="0">
        <dgm:presLayoutVars>
          <dgm:animLvl val="lvl"/>
          <dgm:resizeHandles val="exact"/>
        </dgm:presLayoutVars>
      </dgm:prSet>
      <dgm:spPr/>
      <dgm:t>
        <a:bodyPr/>
        <a:lstStyle/>
        <a:p>
          <a:endParaRPr lang="en-US"/>
        </a:p>
      </dgm:t>
    </dgm:pt>
    <dgm:pt modelId="{FC22F897-2AF2-4CA1-A3AF-BFA99BC37AB8}" type="pres">
      <dgm:prSet presAssocID="{0AD2F673-4A8C-425F-85E4-BE95E14F96B8}" presName="parentText" presStyleLbl="node1" presStyleIdx="0" presStyleCnt="1">
        <dgm:presLayoutVars>
          <dgm:chMax val="0"/>
          <dgm:bulletEnabled val="1"/>
        </dgm:presLayoutVars>
      </dgm:prSet>
      <dgm:spPr/>
      <dgm:t>
        <a:bodyPr/>
        <a:lstStyle/>
        <a:p>
          <a:endParaRPr lang="en-US"/>
        </a:p>
      </dgm:t>
    </dgm:pt>
  </dgm:ptLst>
  <dgm:cxnLst>
    <dgm:cxn modelId="{E392075D-590B-4FF9-8769-EF6B8477D5CC}" type="presOf" srcId="{802DE8EA-E666-4C42-9267-3B2BAEA17E68}" destId="{0D3DB413-D20F-4A44-9132-90632ED1FF64}" srcOrd="0" destOrd="0" presId="urn:microsoft.com/office/officeart/2005/8/layout/vList2"/>
    <dgm:cxn modelId="{A35CCC48-ACD8-4B8B-BC2A-9A7C8E344B8B}" srcId="{802DE8EA-E666-4C42-9267-3B2BAEA17E68}" destId="{0AD2F673-4A8C-425F-85E4-BE95E14F96B8}" srcOrd="0" destOrd="0" parTransId="{C75CCC7F-300E-43B2-A1AA-AF613C468ED5}" sibTransId="{56B3D519-73C0-41EF-8CA3-F7352CA8FB4E}"/>
    <dgm:cxn modelId="{86AF6E84-7CCB-4CA6-B5BC-1A8BC13C7A97}" type="presOf" srcId="{0AD2F673-4A8C-425F-85E4-BE95E14F96B8}" destId="{FC22F897-2AF2-4CA1-A3AF-BFA99BC37AB8}" srcOrd="0" destOrd="0" presId="urn:microsoft.com/office/officeart/2005/8/layout/vList2"/>
    <dgm:cxn modelId="{070B2396-6CDE-4456-97E7-CCD3F73E8C98}" type="presParOf" srcId="{0D3DB413-D20F-4A44-9132-90632ED1FF64}" destId="{FC22F897-2AF2-4CA1-A3AF-BFA99BC37AB8}" srcOrd="0" destOrd="0" presId="urn:microsoft.com/office/officeart/2005/8/layout/vList2"/>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3D98DF7-17CB-4DCA-AC4B-89D108F0E7E9}" type="doc">
      <dgm:prSet loTypeId="urn:diagrams.loki3.com/BracketList" loCatId="list" qsTypeId="urn:microsoft.com/office/officeart/2005/8/quickstyle/simple3" qsCatId="simple" csTypeId="urn:microsoft.com/office/officeart/2005/8/colors/colorful2" csCatId="colorful" phldr="1"/>
      <dgm:spPr/>
      <dgm:t>
        <a:bodyPr/>
        <a:lstStyle/>
        <a:p>
          <a:endParaRPr lang="en-US"/>
        </a:p>
      </dgm:t>
    </dgm:pt>
    <dgm:pt modelId="{E4D6442D-BCA9-4B73-84D4-52174BACBF6F}">
      <dgm:prSet phldrT="[Text]" custT="1"/>
      <dgm:spPr/>
      <dgm:t>
        <a:bodyPr/>
        <a:lstStyle/>
        <a:p>
          <a:r>
            <a:rPr lang="en-US" sz="4800" b="1" dirty="0" smtClean="0">
              <a:latin typeface="+mj-lt"/>
            </a:rPr>
            <a:t>Debt</a:t>
          </a:r>
          <a:endParaRPr lang="en-US" sz="4800" b="1" dirty="0"/>
        </a:p>
      </dgm:t>
    </dgm:pt>
    <dgm:pt modelId="{3C7898AF-3EA9-400D-81D2-2F368282DD8B}" type="parTrans" cxnId="{49855E4D-13A7-44CA-BCE6-5B296B6B1C49}">
      <dgm:prSet/>
      <dgm:spPr/>
      <dgm:t>
        <a:bodyPr/>
        <a:lstStyle/>
        <a:p>
          <a:endParaRPr lang="en-US" b="1"/>
        </a:p>
      </dgm:t>
    </dgm:pt>
    <dgm:pt modelId="{1701C225-6728-4704-B70B-0A1BFA183C8B}" type="sibTrans" cxnId="{49855E4D-13A7-44CA-BCE6-5B296B6B1C49}">
      <dgm:prSet/>
      <dgm:spPr/>
      <dgm:t>
        <a:bodyPr/>
        <a:lstStyle/>
        <a:p>
          <a:endParaRPr lang="en-US" b="1"/>
        </a:p>
      </dgm:t>
    </dgm:pt>
    <dgm:pt modelId="{D01049D3-D845-4097-B5A6-16484194BDA1}">
      <dgm:prSet custT="1"/>
      <dgm:spPr/>
      <dgm:t>
        <a:bodyPr/>
        <a:lstStyle/>
        <a:p>
          <a:r>
            <a:rPr lang="en-US" sz="4800" b="1" dirty="0" smtClean="0">
              <a:latin typeface="+mj-lt"/>
            </a:rPr>
            <a:t>Crime</a:t>
          </a:r>
          <a:endParaRPr lang="en-US" sz="4800" b="1" dirty="0">
            <a:latin typeface="+mj-lt"/>
          </a:endParaRPr>
        </a:p>
      </dgm:t>
    </dgm:pt>
    <dgm:pt modelId="{5177566A-19B2-427A-86A4-27754F60128D}" type="parTrans" cxnId="{7A038A49-4816-4768-8462-CA2B0CF8EB34}">
      <dgm:prSet/>
      <dgm:spPr/>
      <dgm:t>
        <a:bodyPr/>
        <a:lstStyle/>
        <a:p>
          <a:endParaRPr lang="en-US" b="1"/>
        </a:p>
      </dgm:t>
    </dgm:pt>
    <dgm:pt modelId="{937F9C7A-F73E-4F45-8D73-E22F10D9D9DB}" type="sibTrans" cxnId="{7A038A49-4816-4768-8462-CA2B0CF8EB34}">
      <dgm:prSet/>
      <dgm:spPr/>
      <dgm:t>
        <a:bodyPr/>
        <a:lstStyle/>
        <a:p>
          <a:endParaRPr lang="en-US" b="1"/>
        </a:p>
      </dgm:t>
    </dgm:pt>
    <dgm:pt modelId="{1CDCCC81-A1C8-4B64-8F17-CF174C05275F}">
      <dgm:prSet custT="1"/>
      <dgm:spPr/>
      <dgm:t>
        <a:bodyPr/>
        <a:lstStyle/>
        <a:p>
          <a:r>
            <a:rPr lang="en-US" sz="4800" b="1" dirty="0" smtClean="0">
              <a:latin typeface="+mj-lt"/>
            </a:rPr>
            <a:t>War</a:t>
          </a:r>
          <a:endParaRPr lang="en-US" sz="4800" b="1" dirty="0">
            <a:latin typeface="+mj-lt"/>
          </a:endParaRPr>
        </a:p>
      </dgm:t>
    </dgm:pt>
    <dgm:pt modelId="{2E049864-4DD8-4187-9C9B-723B140E9669}" type="parTrans" cxnId="{4A4FDF93-E786-4647-BEFA-C4287F635C55}">
      <dgm:prSet/>
      <dgm:spPr/>
      <dgm:t>
        <a:bodyPr/>
        <a:lstStyle/>
        <a:p>
          <a:endParaRPr lang="en-US" b="1"/>
        </a:p>
      </dgm:t>
    </dgm:pt>
    <dgm:pt modelId="{08D63F8A-8F9E-41A7-AF50-9B32000993C4}" type="sibTrans" cxnId="{4A4FDF93-E786-4647-BEFA-C4287F635C55}">
      <dgm:prSet/>
      <dgm:spPr/>
      <dgm:t>
        <a:bodyPr/>
        <a:lstStyle/>
        <a:p>
          <a:endParaRPr lang="en-US" b="1"/>
        </a:p>
      </dgm:t>
    </dgm:pt>
    <dgm:pt modelId="{B38777C0-DDC5-4C56-AC74-9495FD47478B}">
      <dgm:prSet phldrT="[Text]"/>
      <dgm:spPr/>
      <dgm:t>
        <a:bodyPr/>
        <a:lstStyle/>
        <a:p>
          <a:r>
            <a:rPr lang="en-US" b="1" dirty="0" smtClean="0">
              <a:effectLst/>
              <a:latin typeface="+mj-lt"/>
            </a:rPr>
            <a:t>In some societies, creditors would enslave people who could not pay their debts. </a:t>
          </a:r>
          <a:endParaRPr lang="en-US" b="1" dirty="0"/>
        </a:p>
      </dgm:t>
    </dgm:pt>
    <dgm:pt modelId="{F8CACABA-8B3C-4421-BB5C-D54E65AD01F8}" type="parTrans" cxnId="{A98D6E37-37EB-45FF-8966-8497ABB47868}">
      <dgm:prSet/>
      <dgm:spPr/>
      <dgm:t>
        <a:bodyPr/>
        <a:lstStyle/>
        <a:p>
          <a:endParaRPr lang="en-US" b="1"/>
        </a:p>
      </dgm:t>
    </dgm:pt>
    <dgm:pt modelId="{DBD50FBE-0C8A-4F8D-8EC4-1F28E652A5B5}" type="sibTrans" cxnId="{A98D6E37-37EB-45FF-8966-8497ABB47868}">
      <dgm:prSet/>
      <dgm:spPr/>
      <dgm:t>
        <a:bodyPr/>
        <a:lstStyle/>
        <a:p>
          <a:endParaRPr lang="en-US" b="1"/>
        </a:p>
      </dgm:t>
    </dgm:pt>
    <dgm:pt modelId="{352C2B91-CC6E-4AFB-A49A-E89152AD5EA7}">
      <dgm:prSet/>
      <dgm:spPr/>
      <dgm:t>
        <a:bodyPr/>
        <a:lstStyle/>
        <a:p>
          <a:r>
            <a:rPr lang="en-US" b="1" dirty="0" smtClean="0">
              <a:effectLst/>
              <a:latin typeface="+mj-lt"/>
            </a:rPr>
            <a:t>Instead of being killed, a murderer or thief might be enslaved by the victim’s family as compensation for their loss.</a:t>
          </a:r>
          <a:endParaRPr lang="en-US" b="1" dirty="0">
            <a:latin typeface="+mj-lt"/>
          </a:endParaRPr>
        </a:p>
      </dgm:t>
    </dgm:pt>
    <dgm:pt modelId="{03CE83D1-6153-401C-BD81-233D61326E05}" type="parTrans" cxnId="{84345A5A-4F94-456D-8718-2DA317EBBF5F}">
      <dgm:prSet/>
      <dgm:spPr/>
      <dgm:t>
        <a:bodyPr/>
        <a:lstStyle/>
        <a:p>
          <a:endParaRPr lang="en-US" b="1"/>
        </a:p>
      </dgm:t>
    </dgm:pt>
    <dgm:pt modelId="{333EF7AB-5594-403D-B150-CA82084EDF6B}" type="sibTrans" cxnId="{84345A5A-4F94-456D-8718-2DA317EBBF5F}">
      <dgm:prSet/>
      <dgm:spPr/>
      <dgm:t>
        <a:bodyPr/>
        <a:lstStyle/>
        <a:p>
          <a:endParaRPr lang="en-US" b="1"/>
        </a:p>
      </dgm:t>
    </dgm:pt>
    <dgm:pt modelId="{00DA30DC-914F-40BA-A2EC-4D4A1AA051F9}">
      <dgm:prSet/>
      <dgm:spPr/>
      <dgm:t>
        <a:bodyPr/>
        <a:lstStyle/>
        <a:p>
          <a:r>
            <a:rPr lang="en-US" b="1" dirty="0" smtClean="0">
              <a:effectLst/>
              <a:latin typeface="+mj-lt"/>
            </a:rPr>
            <a:t>When one group of people conquered another, they often enslaved some of the vanquished.</a:t>
          </a:r>
          <a:endParaRPr lang="en-US" b="1" dirty="0">
            <a:latin typeface="+mj-lt"/>
          </a:endParaRPr>
        </a:p>
      </dgm:t>
    </dgm:pt>
    <dgm:pt modelId="{D4E6F71C-335E-4097-AF96-C7A20418E9AA}" type="parTrans" cxnId="{73C5E90C-0FBD-4F16-A82F-DB5C0727F6B0}">
      <dgm:prSet/>
      <dgm:spPr/>
      <dgm:t>
        <a:bodyPr/>
        <a:lstStyle/>
        <a:p>
          <a:endParaRPr lang="en-US" b="1"/>
        </a:p>
      </dgm:t>
    </dgm:pt>
    <dgm:pt modelId="{335AF099-6476-4A8F-B69C-A2DC63120DAD}" type="sibTrans" cxnId="{73C5E90C-0FBD-4F16-A82F-DB5C0727F6B0}">
      <dgm:prSet/>
      <dgm:spPr/>
      <dgm:t>
        <a:bodyPr/>
        <a:lstStyle/>
        <a:p>
          <a:endParaRPr lang="en-US" b="1"/>
        </a:p>
      </dgm:t>
    </dgm:pt>
    <dgm:pt modelId="{26B55C26-926E-4A87-9029-297FEAE4B4BF}" type="pres">
      <dgm:prSet presAssocID="{93D98DF7-17CB-4DCA-AC4B-89D108F0E7E9}" presName="Name0" presStyleCnt="0">
        <dgm:presLayoutVars>
          <dgm:dir/>
          <dgm:animLvl val="lvl"/>
          <dgm:resizeHandles val="exact"/>
        </dgm:presLayoutVars>
      </dgm:prSet>
      <dgm:spPr/>
      <dgm:t>
        <a:bodyPr/>
        <a:lstStyle/>
        <a:p>
          <a:endParaRPr lang="en-US"/>
        </a:p>
      </dgm:t>
    </dgm:pt>
    <dgm:pt modelId="{59942D88-85E6-4E3A-8022-C61BA6C212B3}" type="pres">
      <dgm:prSet presAssocID="{E4D6442D-BCA9-4B73-84D4-52174BACBF6F}" presName="linNode" presStyleCnt="0"/>
      <dgm:spPr/>
    </dgm:pt>
    <dgm:pt modelId="{7614C85D-E639-4EBE-B194-13DD08C8DC76}" type="pres">
      <dgm:prSet presAssocID="{E4D6442D-BCA9-4B73-84D4-52174BACBF6F}" presName="parTx" presStyleLbl="revTx" presStyleIdx="0" presStyleCnt="3">
        <dgm:presLayoutVars>
          <dgm:chMax val="1"/>
          <dgm:bulletEnabled val="1"/>
        </dgm:presLayoutVars>
      </dgm:prSet>
      <dgm:spPr/>
      <dgm:t>
        <a:bodyPr/>
        <a:lstStyle/>
        <a:p>
          <a:endParaRPr lang="en-US"/>
        </a:p>
      </dgm:t>
    </dgm:pt>
    <dgm:pt modelId="{4A2BFE3B-C31E-49D0-9897-6596C0EE3F54}" type="pres">
      <dgm:prSet presAssocID="{E4D6442D-BCA9-4B73-84D4-52174BACBF6F}" presName="bracket" presStyleLbl="parChTrans1D1" presStyleIdx="0" presStyleCnt="3"/>
      <dgm:spPr/>
    </dgm:pt>
    <dgm:pt modelId="{FFD83871-6A33-4B8B-A4DB-73FE580E8B10}" type="pres">
      <dgm:prSet presAssocID="{E4D6442D-BCA9-4B73-84D4-52174BACBF6F}" presName="spH" presStyleCnt="0"/>
      <dgm:spPr/>
    </dgm:pt>
    <dgm:pt modelId="{4DC91659-3B55-405B-9309-14B624AAD5C3}" type="pres">
      <dgm:prSet presAssocID="{E4D6442D-BCA9-4B73-84D4-52174BACBF6F}" presName="desTx" presStyleLbl="node1" presStyleIdx="0" presStyleCnt="3">
        <dgm:presLayoutVars>
          <dgm:bulletEnabled val="1"/>
        </dgm:presLayoutVars>
      </dgm:prSet>
      <dgm:spPr/>
      <dgm:t>
        <a:bodyPr/>
        <a:lstStyle/>
        <a:p>
          <a:endParaRPr lang="en-US"/>
        </a:p>
      </dgm:t>
    </dgm:pt>
    <dgm:pt modelId="{0332B773-C853-4A66-9F66-B24F3D17E6C6}" type="pres">
      <dgm:prSet presAssocID="{1701C225-6728-4704-B70B-0A1BFA183C8B}" presName="spV" presStyleCnt="0"/>
      <dgm:spPr/>
    </dgm:pt>
    <dgm:pt modelId="{DC47174B-C713-48A8-ACC9-46284C86E372}" type="pres">
      <dgm:prSet presAssocID="{D01049D3-D845-4097-B5A6-16484194BDA1}" presName="linNode" presStyleCnt="0"/>
      <dgm:spPr/>
    </dgm:pt>
    <dgm:pt modelId="{C001A1D6-E28C-4817-A7F1-814A29917362}" type="pres">
      <dgm:prSet presAssocID="{D01049D3-D845-4097-B5A6-16484194BDA1}" presName="parTx" presStyleLbl="revTx" presStyleIdx="1" presStyleCnt="3">
        <dgm:presLayoutVars>
          <dgm:chMax val="1"/>
          <dgm:bulletEnabled val="1"/>
        </dgm:presLayoutVars>
      </dgm:prSet>
      <dgm:spPr/>
      <dgm:t>
        <a:bodyPr/>
        <a:lstStyle/>
        <a:p>
          <a:endParaRPr lang="en-US"/>
        </a:p>
      </dgm:t>
    </dgm:pt>
    <dgm:pt modelId="{1A3F3B99-B371-4A2E-A5D5-EAA2EADBF111}" type="pres">
      <dgm:prSet presAssocID="{D01049D3-D845-4097-B5A6-16484194BDA1}" presName="bracket" presStyleLbl="parChTrans1D1" presStyleIdx="1" presStyleCnt="3"/>
      <dgm:spPr/>
    </dgm:pt>
    <dgm:pt modelId="{4EE76612-EE2B-41E1-B8CB-402FF05673C5}" type="pres">
      <dgm:prSet presAssocID="{D01049D3-D845-4097-B5A6-16484194BDA1}" presName="spH" presStyleCnt="0"/>
      <dgm:spPr/>
    </dgm:pt>
    <dgm:pt modelId="{1B632926-763F-456A-9D3E-1ECA0F2F0F97}" type="pres">
      <dgm:prSet presAssocID="{D01049D3-D845-4097-B5A6-16484194BDA1}" presName="desTx" presStyleLbl="node1" presStyleIdx="1" presStyleCnt="3">
        <dgm:presLayoutVars>
          <dgm:bulletEnabled val="1"/>
        </dgm:presLayoutVars>
      </dgm:prSet>
      <dgm:spPr/>
      <dgm:t>
        <a:bodyPr/>
        <a:lstStyle/>
        <a:p>
          <a:endParaRPr lang="en-US"/>
        </a:p>
      </dgm:t>
    </dgm:pt>
    <dgm:pt modelId="{A547EB1E-C16D-4447-9C8F-9E2EF94512E8}" type="pres">
      <dgm:prSet presAssocID="{937F9C7A-F73E-4F45-8D73-E22F10D9D9DB}" presName="spV" presStyleCnt="0"/>
      <dgm:spPr/>
    </dgm:pt>
    <dgm:pt modelId="{FDDB13FD-A742-444C-A8FA-C1C942DA5765}" type="pres">
      <dgm:prSet presAssocID="{1CDCCC81-A1C8-4B64-8F17-CF174C05275F}" presName="linNode" presStyleCnt="0"/>
      <dgm:spPr/>
    </dgm:pt>
    <dgm:pt modelId="{2BB8744A-0874-4215-94F7-97ACF5818D6F}" type="pres">
      <dgm:prSet presAssocID="{1CDCCC81-A1C8-4B64-8F17-CF174C05275F}" presName="parTx" presStyleLbl="revTx" presStyleIdx="2" presStyleCnt="3">
        <dgm:presLayoutVars>
          <dgm:chMax val="1"/>
          <dgm:bulletEnabled val="1"/>
        </dgm:presLayoutVars>
      </dgm:prSet>
      <dgm:spPr/>
      <dgm:t>
        <a:bodyPr/>
        <a:lstStyle/>
        <a:p>
          <a:endParaRPr lang="en-US"/>
        </a:p>
      </dgm:t>
    </dgm:pt>
    <dgm:pt modelId="{B4BAAB4D-E71A-4CC2-A2DA-4B6DE5561ECD}" type="pres">
      <dgm:prSet presAssocID="{1CDCCC81-A1C8-4B64-8F17-CF174C05275F}" presName="bracket" presStyleLbl="parChTrans1D1" presStyleIdx="2" presStyleCnt="3"/>
      <dgm:spPr/>
    </dgm:pt>
    <dgm:pt modelId="{E20868B1-CC96-4376-BD7F-0AB6039F5A33}" type="pres">
      <dgm:prSet presAssocID="{1CDCCC81-A1C8-4B64-8F17-CF174C05275F}" presName="spH" presStyleCnt="0"/>
      <dgm:spPr/>
    </dgm:pt>
    <dgm:pt modelId="{7066D9AD-7B57-4CAB-9C81-789860752A35}" type="pres">
      <dgm:prSet presAssocID="{1CDCCC81-A1C8-4B64-8F17-CF174C05275F}" presName="desTx" presStyleLbl="node1" presStyleIdx="2" presStyleCnt="3">
        <dgm:presLayoutVars>
          <dgm:bulletEnabled val="1"/>
        </dgm:presLayoutVars>
      </dgm:prSet>
      <dgm:spPr/>
      <dgm:t>
        <a:bodyPr/>
        <a:lstStyle/>
        <a:p>
          <a:endParaRPr lang="en-US"/>
        </a:p>
      </dgm:t>
    </dgm:pt>
  </dgm:ptLst>
  <dgm:cxnLst>
    <dgm:cxn modelId="{6AA566E1-91FF-46D8-AE91-AF3178C38EE1}" type="presOf" srcId="{00DA30DC-914F-40BA-A2EC-4D4A1AA051F9}" destId="{7066D9AD-7B57-4CAB-9C81-789860752A35}" srcOrd="0" destOrd="0" presId="urn:diagrams.loki3.com/BracketList"/>
    <dgm:cxn modelId="{84345A5A-4F94-456D-8718-2DA317EBBF5F}" srcId="{D01049D3-D845-4097-B5A6-16484194BDA1}" destId="{352C2B91-CC6E-4AFB-A49A-E89152AD5EA7}" srcOrd="0" destOrd="0" parTransId="{03CE83D1-6153-401C-BD81-233D61326E05}" sibTransId="{333EF7AB-5594-403D-B150-CA82084EDF6B}"/>
    <dgm:cxn modelId="{A98D6E37-37EB-45FF-8966-8497ABB47868}" srcId="{E4D6442D-BCA9-4B73-84D4-52174BACBF6F}" destId="{B38777C0-DDC5-4C56-AC74-9495FD47478B}" srcOrd="0" destOrd="0" parTransId="{F8CACABA-8B3C-4421-BB5C-D54E65AD01F8}" sibTransId="{DBD50FBE-0C8A-4F8D-8EC4-1F28E652A5B5}"/>
    <dgm:cxn modelId="{E33918F5-F853-46F1-930E-94D813EAEB47}" type="presOf" srcId="{93D98DF7-17CB-4DCA-AC4B-89D108F0E7E9}" destId="{26B55C26-926E-4A87-9029-297FEAE4B4BF}" srcOrd="0" destOrd="0" presId="urn:diagrams.loki3.com/BracketList"/>
    <dgm:cxn modelId="{008B4AB9-DDF0-4FD9-9F23-6A8E05CA82F4}" type="presOf" srcId="{1CDCCC81-A1C8-4B64-8F17-CF174C05275F}" destId="{2BB8744A-0874-4215-94F7-97ACF5818D6F}" srcOrd="0" destOrd="0" presId="urn:diagrams.loki3.com/BracketList"/>
    <dgm:cxn modelId="{BA14A753-29C7-4023-9839-037609AC61D2}" type="presOf" srcId="{E4D6442D-BCA9-4B73-84D4-52174BACBF6F}" destId="{7614C85D-E639-4EBE-B194-13DD08C8DC76}" srcOrd="0" destOrd="0" presId="urn:diagrams.loki3.com/BracketList"/>
    <dgm:cxn modelId="{7A038A49-4816-4768-8462-CA2B0CF8EB34}" srcId="{93D98DF7-17CB-4DCA-AC4B-89D108F0E7E9}" destId="{D01049D3-D845-4097-B5A6-16484194BDA1}" srcOrd="1" destOrd="0" parTransId="{5177566A-19B2-427A-86A4-27754F60128D}" sibTransId="{937F9C7A-F73E-4F45-8D73-E22F10D9D9DB}"/>
    <dgm:cxn modelId="{49855E4D-13A7-44CA-BCE6-5B296B6B1C49}" srcId="{93D98DF7-17CB-4DCA-AC4B-89D108F0E7E9}" destId="{E4D6442D-BCA9-4B73-84D4-52174BACBF6F}" srcOrd="0" destOrd="0" parTransId="{3C7898AF-3EA9-400D-81D2-2F368282DD8B}" sibTransId="{1701C225-6728-4704-B70B-0A1BFA183C8B}"/>
    <dgm:cxn modelId="{93889F29-0FF3-4513-A62C-CBE12B9BFBBF}" type="presOf" srcId="{B38777C0-DDC5-4C56-AC74-9495FD47478B}" destId="{4DC91659-3B55-405B-9309-14B624AAD5C3}" srcOrd="0" destOrd="0" presId="urn:diagrams.loki3.com/BracketList"/>
    <dgm:cxn modelId="{4A4FDF93-E786-4647-BEFA-C4287F635C55}" srcId="{93D98DF7-17CB-4DCA-AC4B-89D108F0E7E9}" destId="{1CDCCC81-A1C8-4B64-8F17-CF174C05275F}" srcOrd="2" destOrd="0" parTransId="{2E049864-4DD8-4187-9C9B-723B140E9669}" sibTransId="{08D63F8A-8F9E-41A7-AF50-9B32000993C4}"/>
    <dgm:cxn modelId="{7FB955E7-87C9-4AA9-AC7C-577CB7CA91CD}" type="presOf" srcId="{352C2B91-CC6E-4AFB-A49A-E89152AD5EA7}" destId="{1B632926-763F-456A-9D3E-1ECA0F2F0F97}" srcOrd="0" destOrd="0" presId="urn:diagrams.loki3.com/BracketList"/>
    <dgm:cxn modelId="{73C5E90C-0FBD-4F16-A82F-DB5C0727F6B0}" srcId="{1CDCCC81-A1C8-4B64-8F17-CF174C05275F}" destId="{00DA30DC-914F-40BA-A2EC-4D4A1AA051F9}" srcOrd="0" destOrd="0" parTransId="{D4E6F71C-335E-4097-AF96-C7A20418E9AA}" sibTransId="{335AF099-6476-4A8F-B69C-A2DC63120DAD}"/>
    <dgm:cxn modelId="{BEF96670-3421-4664-9508-8C4B0F10CF7A}" type="presOf" srcId="{D01049D3-D845-4097-B5A6-16484194BDA1}" destId="{C001A1D6-E28C-4817-A7F1-814A29917362}" srcOrd="0" destOrd="0" presId="urn:diagrams.loki3.com/BracketList"/>
    <dgm:cxn modelId="{9B600040-CE53-460A-8EBB-848159CEB83B}" type="presParOf" srcId="{26B55C26-926E-4A87-9029-297FEAE4B4BF}" destId="{59942D88-85E6-4E3A-8022-C61BA6C212B3}" srcOrd="0" destOrd="0" presId="urn:diagrams.loki3.com/BracketList"/>
    <dgm:cxn modelId="{37AC803D-15E7-4BCB-BE72-E2036982EEB2}" type="presParOf" srcId="{59942D88-85E6-4E3A-8022-C61BA6C212B3}" destId="{7614C85D-E639-4EBE-B194-13DD08C8DC76}" srcOrd="0" destOrd="0" presId="urn:diagrams.loki3.com/BracketList"/>
    <dgm:cxn modelId="{4DBAC9DA-CA83-44CA-BAC0-C8CB75DA0781}" type="presParOf" srcId="{59942D88-85E6-4E3A-8022-C61BA6C212B3}" destId="{4A2BFE3B-C31E-49D0-9897-6596C0EE3F54}" srcOrd="1" destOrd="0" presId="urn:diagrams.loki3.com/BracketList"/>
    <dgm:cxn modelId="{BA67B76F-3DC9-49D5-B984-A333AF554551}" type="presParOf" srcId="{59942D88-85E6-4E3A-8022-C61BA6C212B3}" destId="{FFD83871-6A33-4B8B-A4DB-73FE580E8B10}" srcOrd="2" destOrd="0" presId="urn:diagrams.loki3.com/BracketList"/>
    <dgm:cxn modelId="{4C0D9A2A-D55E-47B1-9A9B-C0F6D0B14481}" type="presParOf" srcId="{59942D88-85E6-4E3A-8022-C61BA6C212B3}" destId="{4DC91659-3B55-405B-9309-14B624AAD5C3}" srcOrd="3" destOrd="0" presId="urn:diagrams.loki3.com/BracketList"/>
    <dgm:cxn modelId="{2A9DA1D2-D471-4618-A29B-4066041BD5F4}" type="presParOf" srcId="{26B55C26-926E-4A87-9029-297FEAE4B4BF}" destId="{0332B773-C853-4A66-9F66-B24F3D17E6C6}" srcOrd="1" destOrd="0" presId="urn:diagrams.loki3.com/BracketList"/>
    <dgm:cxn modelId="{1ACBC313-EFC4-4301-A9F2-AA359B0D0322}" type="presParOf" srcId="{26B55C26-926E-4A87-9029-297FEAE4B4BF}" destId="{DC47174B-C713-48A8-ACC9-46284C86E372}" srcOrd="2" destOrd="0" presId="urn:diagrams.loki3.com/BracketList"/>
    <dgm:cxn modelId="{DFD6B498-E331-47D4-BBB3-A2DD6E9AA305}" type="presParOf" srcId="{DC47174B-C713-48A8-ACC9-46284C86E372}" destId="{C001A1D6-E28C-4817-A7F1-814A29917362}" srcOrd="0" destOrd="0" presId="urn:diagrams.loki3.com/BracketList"/>
    <dgm:cxn modelId="{F2F97A48-E24C-43A3-8EC8-8F7C4136A9F4}" type="presParOf" srcId="{DC47174B-C713-48A8-ACC9-46284C86E372}" destId="{1A3F3B99-B371-4A2E-A5D5-EAA2EADBF111}" srcOrd="1" destOrd="0" presId="urn:diagrams.loki3.com/BracketList"/>
    <dgm:cxn modelId="{D61B02BC-0490-449A-A89C-4AC47580E3AB}" type="presParOf" srcId="{DC47174B-C713-48A8-ACC9-46284C86E372}" destId="{4EE76612-EE2B-41E1-B8CB-402FF05673C5}" srcOrd="2" destOrd="0" presId="urn:diagrams.loki3.com/BracketList"/>
    <dgm:cxn modelId="{E487DE93-C963-457B-A636-9286A8B5D9B4}" type="presParOf" srcId="{DC47174B-C713-48A8-ACC9-46284C86E372}" destId="{1B632926-763F-456A-9D3E-1ECA0F2F0F97}" srcOrd="3" destOrd="0" presId="urn:diagrams.loki3.com/BracketList"/>
    <dgm:cxn modelId="{881F978A-4AE8-49E1-A7DD-6B179BCB6925}" type="presParOf" srcId="{26B55C26-926E-4A87-9029-297FEAE4B4BF}" destId="{A547EB1E-C16D-4447-9C8F-9E2EF94512E8}" srcOrd="3" destOrd="0" presId="urn:diagrams.loki3.com/BracketList"/>
    <dgm:cxn modelId="{F05B48DE-F8A6-4A4C-9A81-72F81BCF970D}" type="presParOf" srcId="{26B55C26-926E-4A87-9029-297FEAE4B4BF}" destId="{FDDB13FD-A742-444C-A8FA-C1C942DA5765}" srcOrd="4" destOrd="0" presId="urn:diagrams.loki3.com/BracketList"/>
    <dgm:cxn modelId="{55E7B4AA-DBEE-46D6-BA64-3F63A1A784CC}" type="presParOf" srcId="{FDDB13FD-A742-444C-A8FA-C1C942DA5765}" destId="{2BB8744A-0874-4215-94F7-97ACF5818D6F}" srcOrd="0" destOrd="0" presId="urn:diagrams.loki3.com/BracketList"/>
    <dgm:cxn modelId="{3DD08EDD-8D85-41B0-B3E0-951FD6A8CC4C}" type="presParOf" srcId="{FDDB13FD-A742-444C-A8FA-C1C942DA5765}" destId="{B4BAAB4D-E71A-4CC2-A2DA-4B6DE5561ECD}" srcOrd="1" destOrd="0" presId="urn:diagrams.loki3.com/BracketList"/>
    <dgm:cxn modelId="{3F31FD2E-AA57-495F-BFCE-898E7E7101BB}" type="presParOf" srcId="{FDDB13FD-A742-444C-A8FA-C1C942DA5765}" destId="{E20868B1-CC96-4376-BD7F-0AB6039F5A33}" srcOrd="2" destOrd="0" presId="urn:diagrams.loki3.com/BracketList"/>
    <dgm:cxn modelId="{3628F73F-00DC-4CDC-8DFC-42BAFA5A86A2}" type="presParOf" srcId="{FDDB13FD-A742-444C-A8FA-C1C942DA5765}" destId="{7066D9AD-7B57-4CAB-9C81-789860752A3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7C1C464-704E-47C1-94CD-F5C7D5DA73D9}"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A9EAB760-CFB3-4C7E-90E3-802569EB555E}">
      <dgm:prSet phldrT="[Text]" custT="1"/>
      <dgm:spPr>
        <a:noFill/>
        <a:ln>
          <a:noFill/>
        </a:ln>
      </dgm:spPr>
      <dgm:t>
        <a:bodyPr/>
        <a:lstStyle/>
        <a:p>
          <a:pPr algn="ctr"/>
          <a:r>
            <a:rPr lang="en-US" sz="4400" b="1" dirty="0" smtClean="0">
              <a:solidFill>
                <a:srgbClr val="002060"/>
              </a:solidFill>
              <a:latin typeface="Segoe UI" panose="020B0502040204020203" pitchFamily="34" charset="0"/>
              <a:cs typeface="Segoe UI" panose="020B0502040204020203" pitchFamily="34" charset="0"/>
            </a:rPr>
            <a:t>Causes of Slavery</a:t>
          </a:r>
          <a:endParaRPr lang="en-US" sz="4400" dirty="0">
            <a:solidFill>
              <a:srgbClr val="002060"/>
            </a:solidFill>
            <a:latin typeface="Segoe UI" panose="020B0502040204020203" pitchFamily="34" charset="0"/>
            <a:cs typeface="Segoe UI" panose="020B0502040204020203" pitchFamily="34" charset="0"/>
          </a:endParaRPr>
        </a:p>
      </dgm:t>
    </dgm:pt>
    <dgm:pt modelId="{32003429-E543-4693-B44F-F8AF6A917AC9}" type="parTrans" cxnId="{0606845F-13D2-4BE2-ADD2-7BE7A790A0B1}">
      <dgm:prSet/>
      <dgm:spPr/>
      <dgm:t>
        <a:bodyPr/>
        <a:lstStyle/>
        <a:p>
          <a:endParaRPr lang="en-US"/>
        </a:p>
      </dgm:t>
    </dgm:pt>
    <dgm:pt modelId="{5A1EC23C-262C-4A47-93EE-2B21D2610A64}" type="sibTrans" cxnId="{0606845F-13D2-4BE2-ADD2-7BE7A790A0B1}">
      <dgm:prSet/>
      <dgm:spPr/>
      <dgm:t>
        <a:bodyPr/>
        <a:lstStyle/>
        <a:p>
          <a:endParaRPr lang="en-US"/>
        </a:p>
      </dgm:t>
    </dgm:pt>
    <dgm:pt modelId="{E1CD29E2-2070-4016-A552-F42011043A1D}" type="pres">
      <dgm:prSet presAssocID="{77C1C464-704E-47C1-94CD-F5C7D5DA73D9}" presName="linear" presStyleCnt="0">
        <dgm:presLayoutVars>
          <dgm:animLvl val="lvl"/>
          <dgm:resizeHandles val="exact"/>
        </dgm:presLayoutVars>
      </dgm:prSet>
      <dgm:spPr/>
      <dgm:t>
        <a:bodyPr/>
        <a:lstStyle/>
        <a:p>
          <a:endParaRPr lang="en-US"/>
        </a:p>
      </dgm:t>
    </dgm:pt>
    <dgm:pt modelId="{1238BDA4-B60F-4D02-A886-F59F2DA453B0}" type="pres">
      <dgm:prSet presAssocID="{A9EAB760-CFB3-4C7E-90E3-802569EB555E}" presName="parentText" presStyleLbl="node1" presStyleIdx="0" presStyleCnt="1">
        <dgm:presLayoutVars>
          <dgm:chMax val="0"/>
          <dgm:bulletEnabled val="1"/>
        </dgm:presLayoutVars>
      </dgm:prSet>
      <dgm:spPr/>
      <dgm:t>
        <a:bodyPr/>
        <a:lstStyle/>
        <a:p>
          <a:endParaRPr lang="en-US"/>
        </a:p>
      </dgm:t>
    </dgm:pt>
  </dgm:ptLst>
  <dgm:cxnLst>
    <dgm:cxn modelId="{0606845F-13D2-4BE2-ADD2-7BE7A790A0B1}" srcId="{77C1C464-704E-47C1-94CD-F5C7D5DA73D9}" destId="{A9EAB760-CFB3-4C7E-90E3-802569EB555E}" srcOrd="0" destOrd="0" parTransId="{32003429-E543-4693-B44F-F8AF6A917AC9}" sibTransId="{5A1EC23C-262C-4A47-93EE-2B21D2610A64}"/>
    <dgm:cxn modelId="{CBC65463-BD9D-4CB4-A397-1690AB0ADA30}" type="presOf" srcId="{77C1C464-704E-47C1-94CD-F5C7D5DA73D9}" destId="{E1CD29E2-2070-4016-A552-F42011043A1D}" srcOrd="0" destOrd="0" presId="urn:microsoft.com/office/officeart/2005/8/layout/vList2"/>
    <dgm:cxn modelId="{8AA6DEBC-26E2-4899-B43C-EF9186027B95}" type="presOf" srcId="{A9EAB760-CFB3-4C7E-90E3-802569EB555E}" destId="{1238BDA4-B60F-4D02-A886-F59F2DA453B0}" srcOrd="0" destOrd="0" presId="urn:microsoft.com/office/officeart/2005/8/layout/vList2"/>
    <dgm:cxn modelId="{3C5CF8CD-C575-4E8B-98E6-96DCD92282F2}" type="presParOf" srcId="{E1CD29E2-2070-4016-A552-F42011043A1D}" destId="{1238BDA4-B60F-4D02-A886-F59F2DA453B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205205D-77DC-42E0-90EB-39FDD06D609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543915F7-8ED6-4E94-851B-319F5BB5CE08}">
      <dgm:prSet phldrT="[Text]"/>
      <dgm:spPr/>
      <dgm:t>
        <a:bodyPr/>
        <a:lstStyle/>
        <a:p>
          <a:pPr algn="just"/>
          <a:r>
            <a:rPr lang="en-US" i="0" dirty="0" smtClean="0">
              <a:latin typeface="+mj-lt"/>
            </a:rPr>
            <a:t>1. The conditions of slavery have varied widely around the world. In some places, slavery was temporary. Roman slaves ordinarily had the right to buy themselves out of slavery.</a:t>
          </a:r>
          <a:endParaRPr lang="en-US" i="0" dirty="0">
            <a:latin typeface="+mj-lt"/>
          </a:endParaRPr>
        </a:p>
      </dgm:t>
    </dgm:pt>
    <dgm:pt modelId="{2C0F6C68-0199-4500-8BA2-6A112E74BDB8}" type="parTrans" cxnId="{F40D6362-7A3E-45F9-B8A8-5CBE2C8338A0}">
      <dgm:prSet/>
      <dgm:spPr/>
      <dgm:t>
        <a:bodyPr/>
        <a:lstStyle/>
        <a:p>
          <a:pPr algn="just"/>
          <a:endParaRPr lang="en-US"/>
        </a:p>
      </dgm:t>
    </dgm:pt>
    <dgm:pt modelId="{40CDEAC7-7E6A-4E92-9681-0E98A1AC51FE}" type="sibTrans" cxnId="{F40D6362-7A3E-45F9-B8A8-5CBE2C8338A0}">
      <dgm:prSet/>
      <dgm:spPr/>
      <dgm:t>
        <a:bodyPr/>
        <a:lstStyle/>
        <a:p>
          <a:pPr algn="just"/>
          <a:endParaRPr lang="en-US"/>
        </a:p>
      </dgm:t>
    </dgm:pt>
    <dgm:pt modelId="{C7725D63-E45D-4071-B3F2-82D13697D7D7}">
      <dgm:prSet/>
      <dgm:spPr/>
      <dgm:t>
        <a:bodyPr/>
        <a:lstStyle/>
        <a:p>
          <a:pPr algn="just"/>
          <a:r>
            <a:rPr lang="en-US" i="0" dirty="0" smtClean="0">
              <a:latin typeface="+mj-lt"/>
            </a:rPr>
            <a:t>2. Slavery was not necessarily inheritable. Slaves of rich people were adopted by the family.</a:t>
          </a:r>
          <a:endParaRPr lang="en-US" i="0" dirty="0">
            <a:latin typeface="+mj-lt"/>
          </a:endParaRPr>
        </a:p>
      </dgm:t>
    </dgm:pt>
    <dgm:pt modelId="{98D32A5F-C87A-4263-90DB-AB1577F84083}" type="parTrans" cxnId="{D87548C2-A7E4-4BB9-B592-1CBF073A0AB4}">
      <dgm:prSet/>
      <dgm:spPr/>
      <dgm:t>
        <a:bodyPr/>
        <a:lstStyle/>
        <a:p>
          <a:pPr algn="just"/>
          <a:endParaRPr lang="en-US"/>
        </a:p>
      </dgm:t>
    </dgm:pt>
    <dgm:pt modelId="{EA3B13BF-58CD-4EFE-A091-90D56AB20B8A}" type="sibTrans" cxnId="{D87548C2-A7E4-4BB9-B592-1CBF073A0AB4}">
      <dgm:prSet/>
      <dgm:spPr/>
      <dgm:t>
        <a:bodyPr/>
        <a:lstStyle/>
        <a:p>
          <a:pPr algn="just"/>
          <a:endParaRPr lang="en-US"/>
        </a:p>
      </dgm:t>
    </dgm:pt>
    <dgm:pt modelId="{3ECF27F7-092F-4DA9-9D3D-D4DD04C1D31D}">
      <dgm:prSet/>
      <dgm:spPr/>
      <dgm:t>
        <a:bodyPr/>
        <a:lstStyle/>
        <a:p>
          <a:pPr algn="just"/>
          <a:r>
            <a:rPr lang="en-US" i="0" dirty="0" smtClean="0">
              <a:latin typeface="+mj-lt"/>
            </a:rPr>
            <a:t>3. Slaves were not necessarily powerless and poor.</a:t>
          </a:r>
          <a:endParaRPr lang="en-US" i="0" dirty="0">
            <a:latin typeface="+mj-lt"/>
          </a:endParaRPr>
        </a:p>
      </dgm:t>
    </dgm:pt>
    <dgm:pt modelId="{0DC2CA86-6E25-4E3D-BB91-D546349812C6}" type="parTrans" cxnId="{A2CE9026-102A-4404-9AFF-7ED407916243}">
      <dgm:prSet/>
      <dgm:spPr/>
      <dgm:t>
        <a:bodyPr/>
        <a:lstStyle/>
        <a:p>
          <a:pPr algn="just"/>
          <a:endParaRPr lang="en-US"/>
        </a:p>
      </dgm:t>
    </dgm:pt>
    <dgm:pt modelId="{5FF887EE-E0EF-4F98-9FC5-48BFD7E79D6E}" type="sibTrans" cxnId="{A2CE9026-102A-4404-9AFF-7ED407916243}">
      <dgm:prSet/>
      <dgm:spPr/>
      <dgm:t>
        <a:bodyPr/>
        <a:lstStyle/>
        <a:p>
          <a:pPr algn="just"/>
          <a:endParaRPr lang="en-US"/>
        </a:p>
      </dgm:t>
    </dgm:pt>
    <dgm:pt modelId="{B36954EB-216A-452E-BE2D-7A53C6F820BA}" type="pres">
      <dgm:prSet presAssocID="{1205205D-77DC-42E0-90EB-39FDD06D6097}" presName="vert0" presStyleCnt="0">
        <dgm:presLayoutVars>
          <dgm:dir/>
          <dgm:animOne val="branch"/>
          <dgm:animLvl val="lvl"/>
        </dgm:presLayoutVars>
      </dgm:prSet>
      <dgm:spPr/>
      <dgm:t>
        <a:bodyPr/>
        <a:lstStyle/>
        <a:p>
          <a:endParaRPr lang="en-US"/>
        </a:p>
      </dgm:t>
    </dgm:pt>
    <dgm:pt modelId="{F887D072-EF02-48A0-95E1-BC31B6091636}" type="pres">
      <dgm:prSet presAssocID="{543915F7-8ED6-4E94-851B-319F5BB5CE08}" presName="thickLine" presStyleLbl="alignNode1" presStyleIdx="0" presStyleCnt="3"/>
      <dgm:spPr/>
    </dgm:pt>
    <dgm:pt modelId="{AA4FAD42-1747-4576-BD06-2C02E4945ECC}" type="pres">
      <dgm:prSet presAssocID="{543915F7-8ED6-4E94-851B-319F5BB5CE08}" presName="horz1" presStyleCnt="0"/>
      <dgm:spPr/>
    </dgm:pt>
    <dgm:pt modelId="{1C98D377-E5A9-4313-940D-781ABC29628A}" type="pres">
      <dgm:prSet presAssocID="{543915F7-8ED6-4E94-851B-319F5BB5CE08}" presName="tx1" presStyleLbl="revTx" presStyleIdx="0" presStyleCnt="3"/>
      <dgm:spPr/>
      <dgm:t>
        <a:bodyPr/>
        <a:lstStyle/>
        <a:p>
          <a:endParaRPr lang="en-US"/>
        </a:p>
      </dgm:t>
    </dgm:pt>
    <dgm:pt modelId="{3127C878-B4E6-41CE-AA8B-3E31CDC2658A}" type="pres">
      <dgm:prSet presAssocID="{543915F7-8ED6-4E94-851B-319F5BB5CE08}" presName="vert1" presStyleCnt="0"/>
      <dgm:spPr/>
    </dgm:pt>
    <dgm:pt modelId="{2C04A7AE-0634-4E95-B787-C3A9B734E480}" type="pres">
      <dgm:prSet presAssocID="{C7725D63-E45D-4071-B3F2-82D13697D7D7}" presName="thickLine" presStyleLbl="alignNode1" presStyleIdx="1" presStyleCnt="3"/>
      <dgm:spPr/>
    </dgm:pt>
    <dgm:pt modelId="{CC31A540-AA2B-49D4-A284-3BBF26EF5D0E}" type="pres">
      <dgm:prSet presAssocID="{C7725D63-E45D-4071-B3F2-82D13697D7D7}" presName="horz1" presStyleCnt="0"/>
      <dgm:spPr/>
    </dgm:pt>
    <dgm:pt modelId="{D38959E3-0454-4886-97E3-58FE4DF704F8}" type="pres">
      <dgm:prSet presAssocID="{C7725D63-E45D-4071-B3F2-82D13697D7D7}" presName="tx1" presStyleLbl="revTx" presStyleIdx="1" presStyleCnt="3"/>
      <dgm:spPr/>
      <dgm:t>
        <a:bodyPr/>
        <a:lstStyle/>
        <a:p>
          <a:endParaRPr lang="en-US"/>
        </a:p>
      </dgm:t>
    </dgm:pt>
    <dgm:pt modelId="{1AB53E64-1B33-47CC-A9AC-796833434EA4}" type="pres">
      <dgm:prSet presAssocID="{C7725D63-E45D-4071-B3F2-82D13697D7D7}" presName="vert1" presStyleCnt="0"/>
      <dgm:spPr/>
    </dgm:pt>
    <dgm:pt modelId="{5DD48879-8017-4E13-9DC8-C5CA51DCD5D2}" type="pres">
      <dgm:prSet presAssocID="{3ECF27F7-092F-4DA9-9D3D-D4DD04C1D31D}" presName="thickLine" presStyleLbl="alignNode1" presStyleIdx="2" presStyleCnt="3"/>
      <dgm:spPr/>
    </dgm:pt>
    <dgm:pt modelId="{E19942C4-3FB9-4E34-B1FA-E0C41E755279}" type="pres">
      <dgm:prSet presAssocID="{3ECF27F7-092F-4DA9-9D3D-D4DD04C1D31D}" presName="horz1" presStyleCnt="0"/>
      <dgm:spPr/>
    </dgm:pt>
    <dgm:pt modelId="{60EF1E94-1D6E-41D5-9B35-32F44D6DB9C1}" type="pres">
      <dgm:prSet presAssocID="{3ECF27F7-092F-4DA9-9D3D-D4DD04C1D31D}" presName="tx1" presStyleLbl="revTx" presStyleIdx="2" presStyleCnt="3"/>
      <dgm:spPr/>
      <dgm:t>
        <a:bodyPr/>
        <a:lstStyle/>
        <a:p>
          <a:endParaRPr lang="en-US"/>
        </a:p>
      </dgm:t>
    </dgm:pt>
    <dgm:pt modelId="{65B474FC-8DF4-4756-AD5E-7E44AF343737}" type="pres">
      <dgm:prSet presAssocID="{3ECF27F7-092F-4DA9-9D3D-D4DD04C1D31D}" presName="vert1" presStyleCnt="0"/>
      <dgm:spPr/>
    </dgm:pt>
  </dgm:ptLst>
  <dgm:cxnLst>
    <dgm:cxn modelId="{A2CE9026-102A-4404-9AFF-7ED407916243}" srcId="{1205205D-77DC-42E0-90EB-39FDD06D6097}" destId="{3ECF27F7-092F-4DA9-9D3D-D4DD04C1D31D}" srcOrd="2" destOrd="0" parTransId="{0DC2CA86-6E25-4E3D-BB91-D546349812C6}" sibTransId="{5FF887EE-E0EF-4F98-9FC5-48BFD7E79D6E}"/>
    <dgm:cxn modelId="{EA33D2CF-6628-48DB-A4F4-CE9B4131BD06}" type="presOf" srcId="{C7725D63-E45D-4071-B3F2-82D13697D7D7}" destId="{D38959E3-0454-4886-97E3-58FE4DF704F8}" srcOrd="0" destOrd="0" presId="urn:microsoft.com/office/officeart/2008/layout/LinedList"/>
    <dgm:cxn modelId="{F40D6362-7A3E-45F9-B8A8-5CBE2C8338A0}" srcId="{1205205D-77DC-42E0-90EB-39FDD06D6097}" destId="{543915F7-8ED6-4E94-851B-319F5BB5CE08}" srcOrd="0" destOrd="0" parTransId="{2C0F6C68-0199-4500-8BA2-6A112E74BDB8}" sibTransId="{40CDEAC7-7E6A-4E92-9681-0E98A1AC51FE}"/>
    <dgm:cxn modelId="{CBC89720-247E-4560-A1AD-88E2C897BB18}" type="presOf" srcId="{3ECF27F7-092F-4DA9-9D3D-D4DD04C1D31D}" destId="{60EF1E94-1D6E-41D5-9B35-32F44D6DB9C1}" srcOrd="0" destOrd="0" presId="urn:microsoft.com/office/officeart/2008/layout/LinedList"/>
    <dgm:cxn modelId="{AC740BE8-6535-4A0C-87D1-DC9EEF867E3C}" type="presOf" srcId="{1205205D-77DC-42E0-90EB-39FDD06D6097}" destId="{B36954EB-216A-452E-BE2D-7A53C6F820BA}" srcOrd="0" destOrd="0" presId="urn:microsoft.com/office/officeart/2008/layout/LinedList"/>
    <dgm:cxn modelId="{FBF1E092-F0C8-456A-84A2-1F2F635E6614}" type="presOf" srcId="{543915F7-8ED6-4E94-851B-319F5BB5CE08}" destId="{1C98D377-E5A9-4313-940D-781ABC29628A}" srcOrd="0" destOrd="0" presId="urn:microsoft.com/office/officeart/2008/layout/LinedList"/>
    <dgm:cxn modelId="{D87548C2-A7E4-4BB9-B592-1CBF073A0AB4}" srcId="{1205205D-77DC-42E0-90EB-39FDD06D6097}" destId="{C7725D63-E45D-4071-B3F2-82D13697D7D7}" srcOrd="1" destOrd="0" parTransId="{98D32A5F-C87A-4263-90DB-AB1577F84083}" sibTransId="{EA3B13BF-58CD-4EFE-A091-90D56AB20B8A}"/>
    <dgm:cxn modelId="{E9CBDF28-9591-445A-96ED-DB9431581461}" type="presParOf" srcId="{B36954EB-216A-452E-BE2D-7A53C6F820BA}" destId="{F887D072-EF02-48A0-95E1-BC31B6091636}" srcOrd="0" destOrd="0" presId="urn:microsoft.com/office/officeart/2008/layout/LinedList"/>
    <dgm:cxn modelId="{2E87D8BE-1365-4664-A5F3-BA0CC550E1EA}" type="presParOf" srcId="{B36954EB-216A-452E-BE2D-7A53C6F820BA}" destId="{AA4FAD42-1747-4576-BD06-2C02E4945ECC}" srcOrd="1" destOrd="0" presId="urn:microsoft.com/office/officeart/2008/layout/LinedList"/>
    <dgm:cxn modelId="{6EBAB405-C1D5-4E0F-8CF5-5C170AB08F3A}" type="presParOf" srcId="{AA4FAD42-1747-4576-BD06-2C02E4945ECC}" destId="{1C98D377-E5A9-4313-940D-781ABC29628A}" srcOrd="0" destOrd="0" presId="urn:microsoft.com/office/officeart/2008/layout/LinedList"/>
    <dgm:cxn modelId="{8CB755B7-95D3-427C-8A34-FC765E6C6D33}" type="presParOf" srcId="{AA4FAD42-1747-4576-BD06-2C02E4945ECC}" destId="{3127C878-B4E6-41CE-AA8B-3E31CDC2658A}" srcOrd="1" destOrd="0" presId="urn:microsoft.com/office/officeart/2008/layout/LinedList"/>
    <dgm:cxn modelId="{DF1C5054-351E-4899-A564-3046F35ED943}" type="presParOf" srcId="{B36954EB-216A-452E-BE2D-7A53C6F820BA}" destId="{2C04A7AE-0634-4E95-B787-C3A9B734E480}" srcOrd="2" destOrd="0" presId="urn:microsoft.com/office/officeart/2008/layout/LinedList"/>
    <dgm:cxn modelId="{BDF82666-0C72-4F46-A13A-4CED7CD4CBF4}" type="presParOf" srcId="{B36954EB-216A-452E-BE2D-7A53C6F820BA}" destId="{CC31A540-AA2B-49D4-A284-3BBF26EF5D0E}" srcOrd="3" destOrd="0" presId="urn:microsoft.com/office/officeart/2008/layout/LinedList"/>
    <dgm:cxn modelId="{D90CF4E8-7E36-4EC6-AD2B-CDE87887FE7B}" type="presParOf" srcId="{CC31A540-AA2B-49D4-A284-3BBF26EF5D0E}" destId="{D38959E3-0454-4886-97E3-58FE4DF704F8}" srcOrd="0" destOrd="0" presId="urn:microsoft.com/office/officeart/2008/layout/LinedList"/>
    <dgm:cxn modelId="{5844A4ED-46C0-4C32-9402-36605C947622}" type="presParOf" srcId="{CC31A540-AA2B-49D4-A284-3BBF26EF5D0E}" destId="{1AB53E64-1B33-47CC-A9AC-796833434EA4}" srcOrd="1" destOrd="0" presId="urn:microsoft.com/office/officeart/2008/layout/LinedList"/>
    <dgm:cxn modelId="{ED7634B4-AD3A-4E7B-AD33-6A6DDCB70E4C}" type="presParOf" srcId="{B36954EB-216A-452E-BE2D-7A53C6F820BA}" destId="{5DD48879-8017-4E13-9DC8-C5CA51DCD5D2}" srcOrd="4" destOrd="0" presId="urn:microsoft.com/office/officeart/2008/layout/LinedList"/>
    <dgm:cxn modelId="{2A9FF40B-EB58-4135-970F-8BCA844D7B79}" type="presParOf" srcId="{B36954EB-216A-452E-BE2D-7A53C6F820BA}" destId="{E19942C4-3FB9-4E34-B1FA-E0C41E755279}" srcOrd="5" destOrd="0" presId="urn:microsoft.com/office/officeart/2008/layout/LinedList"/>
    <dgm:cxn modelId="{6BB88340-5269-4924-A74A-1F45AA1D4841}" type="presParOf" srcId="{E19942C4-3FB9-4E34-B1FA-E0C41E755279}" destId="{60EF1E94-1D6E-41D5-9B35-32F44D6DB9C1}" srcOrd="0" destOrd="0" presId="urn:microsoft.com/office/officeart/2008/layout/LinedList"/>
    <dgm:cxn modelId="{7E72E8AA-BA59-4878-85CF-5E06C5BAAD0D}" type="presParOf" srcId="{E19942C4-3FB9-4E34-B1FA-E0C41E755279}" destId="{65B474FC-8DF4-4756-AD5E-7E44AF34373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9AEC20D-83A2-49A1-9A44-2265E92174B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E2C46CD-8209-4099-A409-52080FB57A98}">
      <dgm:prSet phldrT="[Text]" custT="1"/>
      <dgm:spPr>
        <a:noFill/>
        <a:ln>
          <a:noFill/>
        </a:ln>
      </dgm:spPr>
      <dgm:t>
        <a:bodyPr/>
        <a:lstStyle/>
        <a:p>
          <a:pPr algn="ctr"/>
          <a:r>
            <a:rPr lang="en-US" sz="4400" b="1" dirty="0" smtClean="0">
              <a:solidFill>
                <a:srgbClr val="002060"/>
              </a:solidFill>
              <a:latin typeface="Segoe UI" panose="020B0502040204020203" pitchFamily="34" charset="0"/>
              <a:cs typeface="Segoe UI" panose="020B0502040204020203" pitchFamily="34" charset="0"/>
            </a:rPr>
            <a:t>Conditions of Slavery</a:t>
          </a:r>
          <a:endParaRPr lang="en-US" sz="4400" b="1" dirty="0">
            <a:solidFill>
              <a:srgbClr val="002060"/>
            </a:solidFill>
            <a:latin typeface="Segoe UI" panose="020B0502040204020203" pitchFamily="34" charset="0"/>
            <a:cs typeface="Segoe UI" panose="020B0502040204020203" pitchFamily="34" charset="0"/>
          </a:endParaRPr>
        </a:p>
      </dgm:t>
    </dgm:pt>
    <dgm:pt modelId="{385051FD-29E2-4B2B-85AC-D8D64C34A3F1}" type="parTrans" cxnId="{7F2C8E14-9092-4AAF-950D-909BBC37BE1E}">
      <dgm:prSet/>
      <dgm:spPr/>
      <dgm:t>
        <a:bodyPr/>
        <a:lstStyle/>
        <a:p>
          <a:pPr algn="ctr"/>
          <a:endParaRPr lang="en-US" b="1"/>
        </a:p>
      </dgm:t>
    </dgm:pt>
    <dgm:pt modelId="{9C323214-89CD-4E83-B2D3-E7CED50BC149}" type="sibTrans" cxnId="{7F2C8E14-9092-4AAF-950D-909BBC37BE1E}">
      <dgm:prSet/>
      <dgm:spPr/>
      <dgm:t>
        <a:bodyPr/>
        <a:lstStyle/>
        <a:p>
          <a:pPr algn="ctr"/>
          <a:endParaRPr lang="en-US" b="1"/>
        </a:p>
      </dgm:t>
    </dgm:pt>
    <dgm:pt modelId="{D11B4AF0-995F-448A-886F-93FAF165386E}" type="pres">
      <dgm:prSet presAssocID="{F9AEC20D-83A2-49A1-9A44-2265E92174BD}" presName="linear" presStyleCnt="0">
        <dgm:presLayoutVars>
          <dgm:animLvl val="lvl"/>
          <dgm:resizeHandles val="exact"/>
        </dgm:presLayoutVars>
      </dgm:prSet>
      <dgm:spPr/>
      <dgm:t>
        <a:bodyPr/>
        <a:lstStyle/>
        <a:p>
          <a:endParaRPr lang="en-US"/>
        </a:p>
      </dgm:t>
    </dgm:pt>
    <dgm:pt modelId="{8B617F35-B40E-4BB4-9331-6E8B691E0457}" type="pres">
      <dgm:prSet presAssocID="{DE2C46CD-8209-4099-A409-52080FB57A98}" presName="parentText" presStyleLbl="node1" presStyleIdx="0" presStyleCnt="1">
        <dgm:presLayoutVars>
          <dgm:chMax val="0"/>
          <dgm:bulletEnabled val="1"/>
        </dgm:presLayoutVars>
      </dgm:prSet>
      <dgm:spPr/>
      <dgm:t>
        <a:bodyPr/>
        <a:lstStyle/>
        <a:p>
          <a:endParaRPr lang="en-US"/>
        </a:p>
      </dgm:t>
    </dgm:pt>
  </dgm:ptLst>
  <dgm:cxnLst>
    <dgm:cxn modelId="{B3AF94B5-C63E-4841-9C04-ADEEBCE9881C}" type="presOf" srcId="{DE2C46CD-8209-4099-A409-52080FB57A98}" destId="{8B617F35-B40E-4BB4-9331-6E8B691E0457}" srcOrd="0" destOrd="0" presId="urn:microsoft.com/office/officeart/2005/8/layout/vList2"/>
    <dgm:cxn modelId="{EE8D06B3-4087-4CF0-9C9A-D2655BADD85C}" type="presOf" srcId="{F9AEC20D-83A2-49A1-9A44-2265E92174BD}" destId="{D11B4AF0-995F-448A-886F-93FAF165386E}" srcOrd="0" destOrd="0" presId="urn:microsoft.com/office/officeart/2005/8/layout/vList2"/>
    <dgm:cxn modelId="{7F2C8E14-9092-4AAF-950D-909BBC37BE1E}" srcId="{F9AEC20D-83A2-49A1-9A44-2265E92174BD}" destId="{DE2C46CD-8209-4099-A409-52080FB57A98}" srcOrd="0" destOrd="0" parTransId="{385051FD-29E2-4B2B-85AC-D8D64C34A3F1}" sibTransId="{9C323214-89CD-4E83-B2D3-E7CED50BC149}"/>
    <dgm:cxn modelId="{DA0A26F4-4788-4AEA-9ECB-F5AD56BA5FF4}" type="presParOf" srcId="{D11B4AF0-995F-448A-886F-93FAF165386E}" destId="{8B617F35-B40E-4BB4-9331-6E8B691E045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EC6FB6F-CA77-407F-8B82-D197F9EF705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AEECFDA-F07B-4B17-B5A4-8D89783ED856}">
      <dgm:prSet phldrT="[Text]" custT="1"/>
      <dgm:spPr/>
      <dgm:t>
        <a:bodyPr/>
        <a:lstStyle/>
        <a:p>
          <a:pPr algn="just"/>
          <a:r>
            <a:rPr lang="en-US" sz="2400" b="1" i="1" dirty="0" smtClean="0">
              <a:latin typeface="+mj-lt"/>
            </a:rPr>
            <a:t>Indentured servitude </a:t>
          </a:r>
          <a:r>
            <a:rPr lang="en-US" sz="2400" dirty="0" smtClean="0">
              <a:latin typeface="+mj-lt"/>
            </a:rPr>
            <a:t>is a form of labor in which a person is </a:t>
          </a:r>
          <a:r>
            <a:rPr lang="en-US" sz="2400" b="1" u="sng" dirty="0" smtClean="0">
              <a:latin typeface="+mj-lt"/>
            </a:rPr>
            <a:t>contracted to work without salary for a specific number of years.</a:t>
          </a:r>
          <a:r>
            <a:rPr lang="en-US" sz="2400" b="1" u="none" dirty="0" smtClean="0">
              <a:latin typeface="+mj-lt"/>
            </a:rPr>
            <a:t> </a:t>
          </a:r>
          <a:r>
            <a:rPr lang="en-US" sz="2400" dirty="0" smtClean="0">
              <a:latin typeface="+mj-lt"/>
            </a:rPr>
            <a:t>May be entered "voluntarily" for supposed compensation or debt repay.</a:t>
          </a:r>
          <a:endParaRPr lang="en-US" sz="2400" dirty="0">
            <a:latin typeface="+mj-lt"/>
          </a:endParaRPr>
        </a:p>
      </dgm:t>
    </dgm:pt>
    <dgm:pt modelId="{67592EBA-9849-4AEE-BC10-733DDF448E5A}" type="parTrans" cxnId="{2BACA18C-C595-4453-AA77-202036300AE9}">
      <dgm:prSet/>
      <dgm:spPr/>
      <dgm:t>
        <a:bodyPr/>
        <a:lstStyle/>
        <a:p>
          <a:endParaRPr lang="en-US">
            <a:latin typeface="+mj-lt"/>
          </a:endParaRPr>
        </a:p>
      </dgm:t>
    </dgm:pt>
    <dgm:pt modelId="{64D67B86-C36D-4106-A357-D3C755975F38}" type="sibTrans" cxnId="{2BACA18C-C595-4453-AA77-202036300AE9}">
      <dgm:prSet/>
      <dgm:spPr/>
      <dgm:t>
        <a:bodyPr/>
        <a:lstStyle/>
        <a:p>
          <a:endParaRPr lang="en-US">
            <a:latin typeface="+mj-lt"/>
          </a:endParaRPr>
        </a:p>
      </dgm:t>
    </dgm:pt>
    <dgm:pt modelId="{9836818B-89FE-4276-B332-C2C31B03D129}">
      <dgm:prSet custT="1"/>
      <dgm:spPr/>
      <dgm:t>
        <a:bodyPr/>
        <a:lstStyle/>
        <a:p>
          <a:pPr algn="just"/>
          <a:r>
            <a:rPr lang="en-US" sz="2400" dirty="0" smtClean="0">
              <a:latin typeface="+mj-lt"/>
            </a:rPr>
            <a:t>Designed to exploit workers. Most common in India, Pakistan, Bangladesh and Nepal. In fact, the majority of the world’s slaves live and work in India in a form of bonded labor.</a:t>
          </a:r>
          <a:endParaRPr lang="en-US" sz="2400" dirty="0">
            <a:latin typeface="+mj-lt"/>
          </a:endParaRPr>
        </a:p>
      </dgm:t>
    </dgm:pt>
    <dgm:pt modelId="{459CCEAB-8C8C-4DE1-B2A5-B771EE243727}" type="parTrans" cxnId="{9A1639A6-5952-44A5-9843-8C7A19121279}">
      <dgm:prSet/>
      <dgm:spPr/>
      <dgm:t>
        <a:bodyPr/>
        <a:lstStyle/>
        <a:p>
          <a:endParaRPr lang="en-US">
            <a:latin typeface="+mj-lt"/>
          </a:endParaRPr>
        </a:p>
      </dgm:t>
    </dgm:pt>
    <dgm:pt modelId="{9545B799-CD95-4049-8CA8-0ED0852F1EA7}" type="sibTrans" cxnId="{9A1639A6-5952-44A5-9843-8C7A19121279}">
      <dgm:prSet/>
      <dgm:spPr/>
      <dgm:t>
        <a:bodyPr/>
        <a:lstStyle/>
        <a:p>
          <a:endParaRPr lang="en-US">
            <a:latin typeface="+mj-lt"/>
          </a:endParaRPr>
        </a:p>
      </dgm:t>
    </dgm:pt>
    <dgm:pt modelId="{8CDBDFE9-02FA-4100-B2F0-4FDC23B7461A}" type="pres">
      <dgm:prSet presAssocID="{BEC6FB6F-CA77-407F-8B82-D197F9EF7059}" presName="vert0" presStyleCnt="0">
        <dgm:presLayoutVars>
          <dgm:dir/>
          <dgm:animOne val="branch"/>
          <dgm:animLvl val="lvl"/>
        </dgm:presLayoutVars>
      </dgm:prSet>
      <dgm:spPr/>
      <dgm:t>
        <a:bodyPr/>
        <a:lstStyle/>
        <a:p>
          <a:endParaRPr lang="en-US"/>
        </a:p>
      </dgm:t>
    </dgm:pt>
    <dgm:pt modelId="{5F144605-5F6E-4B96-95FB-F851A3A964A5}" type="pres">
      <dgm:prSet presAssocID="{DAEECFDA-F07B-4B17-B5A4-8D89783ED856}" presName="thickLine" presStyleLbl="alignNode1" presStyleIdx="0" presStyleCnt="2"/>
      <dgm:spPr/>
      <dgm:t>
        <a:bodyPr/>
        <a:lstStyle/>
        <a:p>
          <a:endParaRPr lang="en-US"/>
        </a:p>
      </dgm:t>
    </dgm:pt>
    <dgm:pt modelId="{7EE32051-9C4A-4E05-BBD4-28E0A81F935D}" type="pres">
      <dgm:prSet presAssocID="{DAEECFDA-F07B-4B17-B5A4-8D89783ED856}" presName="horz1" presStyleCnt="0"/>
      <dgm:spPr/>
      <dgm:t>
        <a:bodyPr/>
        <a:lstStyle/>
        <a:p>
          <a:endParaRPr lang="en-US"/>
        </a:p>
      </dgm:t>
    </dgm:pt>
    <dgm:pt modelId="{8640B006-719C-4B10-AC78-1FCD931785D9}" type="pres">
      <dgm:prSet presAssocID="{DAEECFDA-F07B-4B17-B5A4-8D89783ED856}" presName="tx1" presStyleLbl="revTx" presStyleIdx="0" presStyleCnt="2"/>
      <dgm:spPr/>
      <dgm:t>
        <a:bodyPr/>
        <a:lstStyle/>
        <a:p>
          <a:endParaRPr lang="en-US"/>
        </a:p>
      </dgm:t>
    </dgm:pt>
    <dgm:pt modelId="{5C1B4C33-2C16-4F84-8683-A66DC583D2BF}" type="pres">
      <dgm:prSet presAssocID="{DAEECFDA-F07B-4B17-B5A4-8D89783ED856}" presName="vert1" presStyleCnt="0"/>
      <dgm:spPr/>
      <dgm:t>
        <a:bodyPr/>
        <a:lstStyle/>
        <a:p>
          <a:endParaRPr lang="en-US"/>
        </a:p>
      </dgm:t>
    </dgm:pt>
    <dgm:pt modelId="{E7A3AD84-80DB-47E0-98FF-E93E9D288273}" type="pres">
      <dgm:prSet presAssocID="{9836818B-89FE-4276-B332-C2C31B03D129}" presName="thickLine" presStyleLbl="alignNode1" presStyleIdx="1" presStyleCnt="2"/>
      <dgm:spPr/>
      <dgm:t>
        <a:bodyPr/>
        <a:lstStyle/>
        <a:p>
          <a:endParaRPr lang="en-US"/>
        </a:p>
      </dgm:t>
    </dgm:pt>
    <dgm:pt modelId="{D43AF811-EB87-40ED-BA45-CDB586EBF31D}" type="pres">
      <dgm:prSet presAssocID="{9836818B-89FE-4276-B332-C2C31B03D129}" presName="horz1" presStyleCnt="0"/>
      <dgm:spPr/>
      <dgm:t>
        <a:bodyPr/>
        <a:lstStyle/>
        <a:p>
          <a:endParaRPr lang="en-US"/>
        </a:p>
      </dgm:t>
    </dgm:pt>
    <dgm:pt modelId="{933FB22F-DE29-4F57-870D-609C2A69EC08}" type="pres">
      <dgm:prSet presAssocID="{9836818B-89FE-4276-B332-C2C31B03D129}" presName="tx1" presStyleLbl="revTx" presStyleIdx="1" presStyleCnt="2"/>
      <dgm:spPr/>
      <dgm:t>
        <a:bodyPr/>
        <a:lstStyle/>
        <a:p>
          <a:endParaRPr lang="en-US"/>
        </a:p>
      </dgm:t>
    </dgm:pt>
    <dgm:pt modelId="{6FBD5FEA-0BD1-426C-97E5-BB703438A8CD}" type="pres">
      <dgm:prSet presAssocID="{9836818B-89FE-4276-B332-C2C31B03D129}" presName="vert1" presStyleCnt="0"/>
      <dgm:spPr/>
      <dgm:t>
        <a:bodyPr/>
        <a:lstStyle/>
        <a:p>
          <a:endParaRPr lang="en-US"/>
        </a:p>
      </dgm:t>
    </dgm:pt>
  </dgm:ptLst>
  <dgm:cxnLst>
    <dgm:cxn modelId="{D6B7808A-DA6D-4B40-A06B-C4FB021FF5A0}" type="presOf" srcId="{9836818B-89FE-4276-B332-C2C31B03D129}" destId="{933FB22F-DE29-4F57-870D-609C2A69EC08}" srcOrd="0" destOrd="0" presId="urn:microsoft.com/office/officeart/2008/layout/LinedList"/>
    <dgm:cxn modelId="{0B2DCAF8-D967-4BA0-99BE-578A59316D6E}" type="presOf" srcId="{BEC6FB6F-CA77-407F-8B82-D197F9EF7059}" destId="{8CDBDFE9-02FA-4100-B2F0-4FDC23B7461A}" srcOrd="0" destOrd="0" presId="urn:microsoft.com/office/officeart/2008/layout/LinedList"/>
    <dgm:cxn modelId="{9A1639A6-5952-44A5-9843-8C7A19121279}" srcId="{BEC6FB6F-CA77-407F-8B82-D197F9EF7059}" destId="{9836818B-89FE-4276-B332-C2C31B03D129}" srcOrd="1" destOrd="0" parTransId="{459CCEAB-8C8C-4DE1-B2A5-B771EE243727}" sibTransId="{9545B799-CD95-4049-8CA8-0ED0852F1EA7}"/>
    <dgm:cxn modelId="{2BACA18C-C595-4453-AA77-202036300AE9}" srcId="{BEC6FB6F-CA77-407F-8B82-D197F9EF7059}" destId="{DAEECFDA-F07B-4B17-B5A4-8D89783ED856}" srcOrd="0" destOrd="0" parTransId="{67592EBA-9849-4AEE-BC10-733DDF448E5A}" sibTransId="{64D67B86-C36D-4106-A357-D3C755975F38}"/>
    <dgm:cxn modelId="{84E7F12D-5B96-4C87-95A6-66F5CB5F8245}" type="presOf" srcId="{DAEECFDA-F07B-4B17-B5A4-8D89783ED856}" destId="{8640B006-719C-4B10-AC78-1FCD931785D9}" srcOrd="0" destOrd="0" presId="urn:microsoft.com/office/officeart/2008/layout/LinedList"/>
    <dgm:cxn modelId="{B556B771-0BE1-41EE-8690-0F02F66DF0F4}" type="presParOf" srcId="{8CDBDFE9-02FA-4100-B2F0-4FDC23B7461A}" destId="{5F144605-5F6E-4B96-95FB-F851A3A964A5}" srcOrd="0" destOrd="0" presId="urn:microsoft.com/office/officeart/2008/layout/LinedList"/>
    <dgm:cxn modelId="{147A6B30-5A33-4E7D-8328-30F077E11C0F}" type="presParOf" srcId="{8CDBDFE9-02FA-4100-B2F0-4FDC23B7461A}" destId="{7EE32051-9C4A-4E05-BBD4-28E0A81F935D}" srcOrd="1" destOrd="0" presId="urn:microsoft.com/office/officeart/2008/layout/LinedList"/>
    <dgm:cxn modelId="{E6435BC6-45AE-44C7-8063-557FFE5F06B6}" type="presParOf" srcId="{7EE32051-9C4A-4E05-BBD4-28E0A81F935D}" destId="{8640B006-719C-4B10-AC78-1FCD931785D9}" srcOrd="0" destOrd="0" presId="urn:microsoft.com/office/officeart/2008/layout/LinedList"/>
    <dgm:cxn modelId="{CD92FB3B-D392-4512-822C-903B3185B5D2}" type="presParOf" srcId="{7EE32051-9C4A-4E05-BBD4-28E0A81F935D}" destId="{5C1B4C33-2C16-4F84-8683-A66DC583D2BF}" srcOrd="1" destOrd="0" presId="urn:microsoft.com/office/officeart/2008/layout/LinedList"/>
    <dgm:cxn modelId="{F282115E-D5B9-4C14-9955-53BFA2141A3E}" type="presParOf" srcId="{8CDBDFE9-02FA-4100-B2F0-4FDC23B7461A}" destId="{E7A3AD84-80DB-47E0-98FF-E93E9D288273}" srcOrd="2" destOrd="0" presId="urn:microsoft.com/office/officeart/2008/layout/LinedList"/>
    <dgm:cxn modelId="{6F6C80D0-54C9-4FB1-8361-90B672A9C582}" type="presParOf" srcId="{8CDBDFE9-02FA-4100-B2F0-4FDC23B7461A}" destId="{D43AF811-EB87-40ED-BA45-CDB586EBF31D}" srcOrd="3" destOrd="0" presId="urn:microsoft.com/office/officeart/2008/layout/LinedList"/>
    <dgm:cxn modelId="{F6B9E13F-CC74-480B-868B-9948C2AD6717}" type="presParOf" srcId="{D43AF811-EB87-40ED-BA45-CDB586EBF31D}" destId="{933FB22F-DE29-4F57-870D-609C2A69EC08}" srcOrd="0" destOrd="0" presId="urn:microsoft.com/office/officeart/2008/layout/LinedList"/>
    <dgm:cxn modelId="{BD8F3A7F-F096-473B-B1A7-9C3D2C5587C0}" type="presParOf" srcId="{D43AF811-EB87-40ED-BA45-CDB586EBF31D}" destId="{6FBD5FEA-0BD1-426C-97E5-BB703438A8C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86CFFBA-D1ED-44A4-A396-350FF72B002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4F9402E-12DD-4CB0-9EF0-ED2137B5BCF1}">
      <dgm:prSet phldrT="[Text]"/>
      <dgm:spPr/>
      <dgm:t>
        <a:bodyPr/>
        <a:lstStyle/>
        <a:p>
          <a:pPr algn="just"/>
          <a:r>
            <a:rPr lang="en-US" dirty="0" smtClean="0">
              <a:latin typeface="+mj-lt"/>
            </a:rPr>
            <a:t>1. </a:t>
          </a:r>
          <a:r>
            <a:rPr lang="en-US" dirty="0" smtClean="0">
              <a:effectLst/>
              <a:latin typeface="+mj-lt"/>
            </a:rPr>
            <a:t>Because slavery has a broad range of causes, some analysts conclude that </a:t>
          </a:r>
          <a:r>
            <a:rPr lang="en-US" b="1" u="sng" dirty="0" smtClean="0">
              <a:effectLst/>
              <a:latin typeface="+mj-lt"/>
            </a:rPr>
            <a:t>racism didn’t lead to slavery but, rather, that slavery led to racism.</a:t>
          </a:r>
          <a:endParaRPr lang="en-US" b="1" u="sng" dirty="0">
            <a:latin typeface="+mj-lt"/>
          </a:endParaRPr>
        </a:p>
      </dgm:t>
    </dgm:pt>
    <dgm:pt modelId="{6C5B3B22-E67B-4CAA-9E42-F431D2CDB886}" type="parTrans" cxnId="{700DA868-5C99-41CE-834D-F8192756B207}">
      <dgm:prSet/>
      <dgm:spPr/>
      <dgm:t>
        <a:bodyPr/>
        <a:lstStyle/>
        <a:p>
          <a:endParaRPr lang="en-US">
            <a:latin typeface="+mj-lt"/>
          </a:endParaRPr>
        </a:p>
      </dgm:t>
    </dgm:pt>
    <dgm:pt modelId="{15769E9E-170F-4014-BD65-1A8E5837E9EB}" type="sibTrans" cxnId="{700DA868-5C99-41CE-834D-F8192756B207}">
      <dgm:prSet/>
      <dgm:spPr/>
      <dgm:t>
        <a:bodyPr/>
        <a:lstStyle/>
        <a:p>
          <a:endParaRPr lang="en-US">
            <a:latin typeface="+mj-lt"/>
          </a:endParaRPr>
        </a:p>
      </dgm:t>
    </dgm:pt>
    <dgm:pt modelId="{A891E1F5-9871-4061-A602-226CBFD74E10}">
      <dgm:prSet/>
      <dgm:spPr/>
      <dgm:t>
        <a:bodyPr/>
        <a:lstStyle/>
        <a:p>
          <a:pPr algn="just"/>
          <a:r>
            <a:rPr lang="en-US" dirty="0" smtClean="0">
              <a:latin typeface="+mj-lt"/>
            </a:rPr>
            <a:t>2. People who wanted to start a new life in the American colonies but could not pay for their passage across the ocean would arrange for a ship captain to transport them on credit.</a:t>
          </a:r>
          <a:endParaRPr lang="en-US" dirty="0">
            <a:latin typeface="+mj-lt"/>
          </a:endParaRPr>
        </a:p>
      </dgm:t>
    </dgm:pt>
    <dgm:pt modelId="{B4327B05-61D4-4BF9-A64F-CF3E952E7898}" type="parTrans" cxnId="{BB2875EE-70A3-4AE0-9BBD-D35BBEE214E9}">
      <dgm:prSet/>
      <dgm:spPr/>
      <dgm:t>
        <a:bodyPr/>
        <a:lstStyle/>
        <a:p>
          <a:endParaRPr lang="en-US">
            <a:latin typeface="+mj-lt"/>
          </a:endParaRPr>
        </a:p>
      </dgm:t>
    </dgm:pt>
    <dgm:pt modelId="{E984A4A5-6179-4DD1-B34F-553AE6410861}" type="sibTrans" cxnId="{BB2875EE-70A3-4AE0-9BBD-D35BBEE214E9}">
      <dgm:prSet/>
      <dgm:spPr/>
      <dgm:t>
        <a:bodyPr/>
        <a:lstStyle/>
        <a:p>
          <a:endParaRPr lang="en-US">
            <a:latin typeface="+mj-lt"/>
          </a:endParaRPr>
        </a:p>
      </dgm:t>
    </dgm:pt>
    <dgm:pt modelId="{44A2D6E2-30A6-4E0A-A8B2-8E5FDE96FDAB}">
      <dgm:prSet/>
      <dgm:spPr/>
      <dgm:t>
        <a:bodyPr/>
        <a:lstStyle/>
        <a:p>
          <a:pPr algn="just"/>
          <a:r>
            <a:rPr lang="en-US" dirty="0" smtClean="0">
              <a:latin typeface="+mj-lt"/>
            </a:rPr>
            <a:t>3. With time, colonists then turned to Africans, who were being brought to North and South America by the Dutch, English, Portuguese, and Spanish.</a:t>
          </a:r>
          <a:endParaRPr lang="en-US" dirty="0">
            <a:effectLst/>
            <a:latin typeface="+mj-lt"/>
          </a:endParaRPr>
        </a:p>
      </dgm:t>
    </dgm:pt>
    <dgm:pt modelId="{0FCC7776-DD13-4E7B-A5C5-FFB547346912}" type="parTrans" cxnId="{8D6BA087-0A81-452D-931E-6E737A58F8A6}">
      <dgm:prSet/>
      <dgm:spPr/>
      <dgm:t>
        <a:bodyPr/>
        <a:lstStyle/>
        <a:p>
          <a:endParaRPr lang="en-US">
            <a:latin typeface="+mj-lt"/>
          </a:endParaRPr>
        </a:p>
      </dgm:t>
    </dgm:pt>
    <dgm:pt modelId="{9E871074-FD09-49BF-B193-6B7CE58D5C66}" type="sibTrans" cxnId="{8D6BA087-0A81-452D-931E-6E737A58F8A6}">
      <dgm:prSet/>
      <dgm:spPr/>
      <dgm:t>
        <a:bodyPr/>
        <a:lstStyle/>
        <a:p>
          <a:endParaRPr lang="en-US">
            <a:latin typeface="+mj-lt"/>
          </a:endParaRPr>
        </a:p>
      </dgm:t>
    </dgm:pt>
    <dgm:pt modelId="{3876A36E-867F-4B84-A465-A2765B60A463}" type="pres">
      <dgm:prSet presAssocID="{B86CFFBA-D1ED-44A4-A396-350FF72B002E}" presName="vert0" presStyleCnt="0">
        <dgm:presLayoutVars>
          <dgm:dir/>
          <dgm:animOne val="branch"/>
          <dgm:animLvl val="lvl"/>
        </dgm:presLayoutVars>
      </dgm:prSet>
      <dgm:spPr/>
      <dgm:t>
        <a:bodyPr/>
        <a:lstStyle/>
        <a:p>
          <a:endParaRPr lang="en-US"/>
        </a:p>
      </dgm:t>
    </dgm:pt>
    <dgm:pt modelId="{84D96356-5BFB-4674-B688-8CAC278EB4A4}" type="pres">
      <dgm:prSet presAssocID="{44F9402E-12DD-4CB0-9EF0-ED2137B5BCF1}" presName="thickLine" presStyleLbl="alignNode1" presStyleIdx="0" presStyleCnt="3"/>
      <dgm:spPr/>
      <dgm:t>
        <a:bodyPr/>
        <a:lstStyle/>
        <a:p>
          <a:endParaRPr lang="en-US"/>
        </a:p>
      </dgm:t>
    </dgm:pt>
    <dgm:pt modelId="{20B2ADEA-F3D1-41CA-AE26-0B50662E2079}" type="pres">
      <dgm:prSet presAssocID="{44F9402E-12DD-4CB0-9EF0-ED2137B5BCF1}" presName="horz1" presStyleCnt="0"/>
      <dgm:spPr/>
      <dgm:t>
        <a:bodyPr/>
        <a:lstStyle/>
        <a:p>
          <a:endParaRPr lang="en-US"/>
        </a:p>
      </dgm:t>
    </dgm:pt>
    <dgm:pt modelId="{BECA59FB-2082-4A04-A79D-978637B8D3B1}" type="pres">
      <dgm:prSet presAssocID="{44F9402E-12DD-4CB0-9EF0-ED2137B5BCF1}" presName="tx1" presStyleLbl="revTx" presStyleIdx="0" presStyleCnt="3"/>
      <dgm:spPr/>
      <dgm:t>
        <a:bodyPr/>
        <a:lstStyle/>
        <a:p>
          <a:endParaRPr lang="en-US"/>
        </a:p>
      </dgm:t>
    </dgm:pt>
    <dgm:pt modelId="{6200300D-5AF8-4D6C-AEB1-16A397404984}" type="pres">
      <dgm:prSet presAssocID="{44F9402E-12DD-4CB0-9EF0-ED2137B5BCF1}" presName="vert1" presStyleCnt="0"/>
      <dgm:spPr/>
      <dgm:t>
        <a:bodyPr/>
        <a:lstStyle/>
        <a:p>
          <a:endParaRPr lang="en-US"/>
        </a:p>
      </dgm:t>
    </dgm:pt>
    <dgm:pt modelId="{9A992591-1DD2-453D-AD31-02FE4203CA0F}" type="pres">
      <dgm:prSet presAssocID="{A891E1F5-9871-4061-A602-226CBFD74E10}" presName="thickLine" presStyleLbl="alignNode1" presStyleIdx="1" presStyleCnt="3"/>
      <dgm:spPr/>
      <dgm:t>
        <a:bodyPr/>
        <a:lstStyle/>
        <a:p>
          <a:endParaRPr lang="en-US"/>
        </a:p>
      </dgm:t>
    </dgm:pt>
    <dgm:pt modelId="{8D37B2F6-4AA7-4B6F-882C-F018C90C8462}" type="pres">
      <dgm:prSet presAssocID="{A891E1F5-9871-4061-A602-226CBFD74E10}" presName="horz1" presStyleCnt="0"/>
      <dgm:spPr/>
      <dgm:t>
        <a:bodyPr/>
        <a:lstStyle/>
        <a:p>
          <a:endParaRPr lang="en-US"/>
        </a:p>
      </dgm:t>
    </dgm:pt>
    <dgm:pt modelId="{4CBD96DF-96A6-4E68-B105-7ABB638F7FF1}" type="pres">
      <dgm:prSet presAssocID="{A891E1F5-9871-4061-A602-226CBFD74E10}" presName="tx1" presStyleLbl="revTx" presStyleIdx="1" presStyleCnt="3"/>
      <dgm:spPr/>
      <dgm:t>
        <a:bodyPr/>
        <a:lstStyle/>
        <a:p>
          <a:endParaRPr lang="en-US"/>
        </a:p>
      </dgm:t>
    </dgm:pt>
    <dgm:pt modelId="{EF510828-1F48-45A3-B254-7853B46A6F27}" type="pres">
      <dgm:prSet presAssocID="{A891E1F5-9871-4061-A602-226CBFD74E10}" presName="vert1" presStyleCnt="0"/>
      <dgm:spPr/>
      <dgm:t>
        <a:bodyPr/>
        <a:lstStyle/>
        <a:p>
          <a:endParaRPr lang="en-US"/>
        </a:p>
      </dgm:t>
    </dgm:pt>
    <dgm:pt modelId="{CE8D0AEE-5004-4DEB-A1B7-C1B615D26025}" type="pres">
      <dgm:prSet presAssocID="{44A2D6E2-30A6-4E0A-A8B2-8E5FDE96FDAB}" presName="thickLine" presStyleLbl="alignNode1" presStyleIdx="2" presStyleCnt="3"/>
      <dgm:spPr/>
      <dgm:t>
        <a:bodyPr/>
        <a:lstStyle/>
        <a:p>
          <a:endParaRPr lang="en-US"/>
        </a:p>
      </dgm:t>
    </dgm:pt>
    <dgm:pt modelId="{DE383E61-5930-4AB9-9276-0B96BBE5098C}" type="pres">
      <dgm:prSet presAssocID="{44A2D6E2-30A6-4E0A-A8B2-8E5FDE96FDAB}" presName="horz1" presStyleCnt="0"/>
      <dgm:spPr/>
      <dgm:t>
        <a:bodyPr/>
        <a:lstStyle/>
        <a:p>
          <a:endParaRPr lang="en-US"/>
        </a:p>
      </dgm:t>
    </dgm:pt>
    <dgm:pt modelId="{F2E5A3DA-D413-4256-9B5B-44120192631C}" type="pres">
      <dgm:prSet presAssocID="{44A2D6E2-30A6-4E0A-A8B2-8E5FDE96FDAB}" presName="tx1" presStyleLbl="revTx" presStyleIdx="2" presStyleCnt="3"/>
      <dgm:spPr/>
      <dgm:t>
        <a:bodyPr/>
        <a:lstStyle/>
        <a:p>
          <a:endParaRPr lang="en-US"/>
        </a:p>
      </dgm:t>
    </dgm:pt>
    <dgm:pt modelId="{9C3EA0A1-87FB-4C48-A464-FDDDF3E8D610}" type="pres">
      <dgm:prSet presAssocID="{44A2D6E2-30A6-4E0A-A8B2-8E5FDE96FDAB}" presName="vert1" presStyleCnt="0"/>
      <dgm:spPr/>
      <dgm:t>
        <a:bodyPr/>
        <a:lstStyle/>
        <a:p>
          <a:endParaRPr lang="en-US"/>
        </a:p>
      </dgm:t>
    </dgm:pt>
  </dgm:ptLst>
  <dgm:cxnLst>
    <dgm:cxn modelId="{A5E5BCDD-7D4C-47A8-AF1D-873FB9E0F352}" type="presOf" srcId="{44F9402E-12DD-4CB0-9EF0-ED2137B5BCF1}" destId="{BECA59FB-2082-4A04-A79D-978637B8D3B1}" srcOrd="0" destOrd="0" presId="urn:microsoft.com/office/officeart/2008/layout/LinedList"/>
    <dgm:cxn modelId="{BB2875EE-70A3-4AE0-9BBD-D35BBEE214E9}" srcId="{B86CFFBA-D1ED-44A4-A396-350FF72B002E}" destId="{A891E1F5-9871-4061-A602-226CBFD74E10}" srcOrd="1" destOrd="0" parTransId="{B4327B05-61D4-4BF9-A64F-CF3E952E7898}" sibTransId="{E984A4A5-6179-4DD1-B34F-553AE6410861}"/>
    <dgm:cxn modelId="{4B495383-142D-4D66-AA6E-272ABE6D7DBD}" type="presOf" srcId="{44A2D6E2-30A6-4E0A-A8B2-8E5FDE96FDAB}" destId="{F2E5A3DA-D413-4256-9B5B-44120192631C}" srcOrd="0" destOrd="0" presId="urn:microsoft.com/office/officeart/2008/layout/LinedList"/>
    <dgm:cxn modelId="{3C041BDF-70CC-4CA8-8A46-E40E94BCEC94}" type="presOf" srcId="{B86CFFBA-D1ED-44A4-A396-350FF72B002E}" destId="{3876A36E-867F-4B84-A465-A2765B60A463}" srcOrd="0" destOrd="0" presId="urn:microsoft.com/office/officeart/2008/layout/LinedList"/>
    <dgm:cxn modelId="{BBB61D19-0E98-4395-B034-5F66764B2CE9}" type="presOf" srcId="{A891E1F5-9871-4061-A602-226CBFD74E10}" destId="{4CBD96DF-96A6-4E68-B105-7ABB638F7FF1}" srcOrd="0" destOrd="0" presId="urn:microsoft.com/office/officeart/2008/layout/LinedList"/>
    <dgm:cxn modelId="{8D6BA087-0A81-452D-931E-6E737A58F8A6}" srcId="{B86CFFBA-D1ED-44A4-A396-350FF72B002E}" destId="{44A2D6E2-30A6-4E0A-A8B2-8E5FDE96FDAB}" srcOrd="2" destOrd="0" parTransId="{0FCC7776-DD13-4E7B-A5C5-FFB547346912}" sibTransId="{9E871074-FD09-49BF-B193-6B7CE58D5C66}"/>
    <dgm:cxn modelId="{700DA868-5C99-41CE-834D-F8192756B207}" srcId="{B86CFFBA-D1ED-44A4-A396-350FF72B002E}" destId="{44F9402E-12DD-4CB0-9EF0-ED2137B5BCF1}" srcOrd="0" destOrd="0" parTransId="{6C5B3B22-E67B-4CAA-9E42-F431D2CDB886}" sibTransId="{15769E9E-170F-4014-BD65-1A8E5837E9EB}"/>
    <dgm:cxn modelId="{C1511E71-4D02-4045-A589-48F2D8A2757A}" type="presParOf" srcId="{3876A36E-867F-4B84-A465-A2765B60A463}" destId="{84D96356-5BFB-4674-B688-8CAC278EB4A4}" srcOrd="0" destOrd="0" presId="urn:microsoft.com/office/officeart/2008/layout/LinedList"/>
    <dgm:cxn modelId="{7D741581-DEF4-4A90-A5EC-106EB33C5C9B}" type="presParOf" srcId="{3876A36E-867F-4B84-A465-A2765B60A463}" destId="{20B2ADEA-F3D1-41CA-AE26-0B50662E2079}" srcOrd="1" destOrd="0" presId="urn:microsoft.com/office/officeart/2008/layout/LinedList"/>
    <dgm:cxn modelId="{9BECEF9F-CE24-4DBB-B65D-C2774C9B6BCA}" type="presParOf" srcId="{20B2ADEA-F3D1-41CA-AE26-0B50662E2079}" destId="{BECA59FB-2082-4A04-A79D-978637B8D3B1}" srcOrd="0" destOrd="0" presId="urn:microsoft.com/office/officeart/2008/layout/LinedList"/>
    <dgm:cxn modelId="{B4FE72D0-FE27-411C-B9C3-27C86B0397E1}" type="presParOf" srcId="{20B2ADEA-F3D1-41CA-AE26-0B50662E2079}" destId="{6200300D-5AF8-4D6C-AEB1-16A397404984}" srcOrd="1" destOrd="0" presId="urn:microsoft.com/office/officeart/2008/layout/LinedList"/>
    <dgm:cxn modelId="{E1B697F6-B83B-443F-896D-3327AF2894CF}" type="presParOf" srcId="{3876A36E-867F-4B84-A465-A2765B60A463}" destId="{9A992591-1DD2-453D-AD31-02FE4203CA0F}" srcOrd="2" destOrd="0" presId="urn:microsoft.com/office/officeart/2008/layout/LinedList"/>
    <dgm:cxn modelId="{39E6E017-AB8D-42B8-B072-5D36D1F9200E}" type="presParOf" srcId="{3876A36E-867F-4B84-A465-A2765B60A463}" destId="{8D37B2F6-4AA7-4B6F-882C-F018C90C8462}" srcOrd="3" destOrd="0" presId="urn:microsoft.com/office/officeart/2008/layout/LinedList"/>
    <dgm:cxn modelId="{5A556F72-8AA8-4911-9922-EF4911AB664C}" type="presParOf" srcId="{8D37B2F6-4AA7-4B6F-882C-F018C90C8462}" destId="{4CBD96DF-96A6-4E68-B105-7ABB638F7FF1}" srcOrd="0" destOrd="0" presId="urn:microsoft.com/office/officeart/2008/layout/LinedList"/>
    <dgm:cxn modelId="{77F990B5-661D-4286-B4FA-A1EC6881DE97}" type="presParOf" srcId="{8D37B2F6-4AA7-4B6F-882C-F018C90C8462}" destId="{EF510828-1F48-45A3-B254-7853B46A6F27}" srcOrd="1" destOrd="0" presId="urn:microsoft.com/office/officeart/2008/layout/LinedList"/>
    <dgm:cxn modelId="{7BC0AE4D-0A45-4AEB-BAB4-2C248061932E}" type="presParOf" srcId="{3876A36E-867F-4B84-A465-A2765B60A463}" destId="{CE8D0AEE-5004-4DEB-A1B7-C1B615D26025}" srcOrd="4" destOrd="0" presId="urn:microsoft.com/office/officeart/2008/layout/LinedList"/>
    <dgm:cxn modelId="{3E45B849-5C86-45FB-BDC6-1F9538FCFB3A}" type="presParOf" srcId="{3876A36E-867F-4B84-A465-A2765B60A463}" destId="{DE383E61-5930-4AB9-9276-0B96BBE5098C}" srcOrd="5" destOrd="0" presId="urn:microsoft.com/office/officeart/2008/layout/LinedList"/>
    <dgm:cxn modelId="{037CAF77-E272-4E26-884A-BC41D6EEB927}" type="presParOf" srcId="{DE383E61-5930-4AB9-9276-0B96BBE5098C}" destId="{F2E5A3DA-D413-4256-9B5B-44120192631C}" srcOrd="0" destOrd="0" presId="urn:microsoft.com/office/officeart/2008/layout/LinedList"/>
    <dgm:cxn modelId="{3975476C-F1DD-4378-A5E2-6657DEBE6A06}" type="presParOf" srcId="{DE383E61-5930-4AB9-9276-0B96BBE5098C}" destId="{9C3EA0A1-87FB-4C48-A464-FDDDF3E8D61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C4F9C4-11AD-40C2-A06C-5A715C4383C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FEDBCB-53E7-4D26-B9FA-0CD577FD4FC6}">
      <dgm:prSet phldrT="[Text]" custT="1"/>
      <dgm:spPr>
        <a:noFill/>
        <a:ln>
          <a:noFill/>
        </a:ln>
      </dgm:spPr>
      <dgm:t>
        <a:bodyPr/>
        <a:lstStyle/>
        <a:p>
          <a:pPr algn="ctr">
            <a:lnSpc>
              <a:spcPct val="100000"/>
            </a:lnSpc>
            <a:spcAft>
              <a:spcPts val="0"/>
            </a:spcAft>
          </a:pPr>
          <a:r>
            <a:rPr lang="en-US" sz="1800" b="1" dirty="0" smtClean="0">
              <a:solidFill>
                <a:srgbClr val="FF9966"/>
              </a:solidFill>
              <a:latin typeface="+mn-lt"/>
            </a:rPr>
            <a:t>Ms. Kauser Malik </a:t>
          </a:r>
        </a:p>
        <a:p>
          <a:pPr algn="ctr">
            <a:lnSpc>
              <a:spcPct val="100000"/>
            </a:lnSpc>
            <a:spcAft>
              <a:spcPts val="0"/>
            </a:spcAft>
          </a:pPr>
          <a:r>
            <a:rPr lang="en-US" sz="1800" b="1" dirty="0" smtClean="0">
              <a:solidFill>
                <a:srgbClr val="FF9966"/>
              </a:solidFill>
              <a:latin typeface="+mn-lt"/>
            </a:rPr>
            <a:t>Lecturer (Psychology) </a:t>
          </a:r>
        </a:p>
        <a:p>
          <a:pPr algn="ctr">
            <a:lnSpc>
              <a:spcPct val="100000"/>
            </a:lnSpc>
            <a:spcAft>
              <a:spcPts val="0"/>
            </a:spcAft>
          </a:pPr>
          <a:r>
            <a:rPr lang="en-US" sz="1800" b="1" dirty="0" smtClean="0">
              <a:solidFill>
                <a:srgbClr val="FF9966"/>
              </a:solidFill>
              <a:latin typeface="+mn-lt"/>
            </a:rPr>
            <a:t>Sciences and Humanities</a:t>
          </a:r>
          <a:endParaRPr lang="en-US" sz="1800" dirty="0">
            <a:latin typeface="+mn-lt"/>
          </a:endParaRPr>
        </a:p>
      </dgm:t>
    </dgm:pt>
    <dgm:pt modelId="{94FC34FF-105C-4ADB-8942-119F343443A1}" type="parTrans" cxnId="{85798019-2340-42DB-813A-60BF09A7A97E}">
      <dgm:prSet/>
      <dgm:spPr/>
      <dgm:t>
        <a:bodyPr/>
        <a:lstStyle/>
        <a:p>
          <a:endParaRPr lang="en-US"/>
        </a:p>
      </dgm:t>
    </dgm:pt>
    <dgm:pt modelId="{D9841E1F-5539-430D-8D45-3355F52F430B}" type="sibTrans" cxnId="{85798019-2340-42DB-813A-60BF09A7A97E}">
      <dgm:prSet/>
      <dgm:spPr/>
      <dgm:t>
        <a:bodyPr/>
        <a:lstStyle/>
        <a:p>
          <a:endParaRPr lang="en-US"/>
        </a:p>
      </dgm:t>
    </dgm:pt>
    <dgm:pt modelId="{9B6A9D2A-AA34-400A-98CA-818182A650B2}" type="pres">
      <dgm:prSet presAssocID="{BBC4F9C4-11AD-40C2-A06C-5A715C4383CF}" presName="linear" presStyleCnt="0">
        <dgm:presLayoutVars>
          <dgm:animLvl val="lvl"/>
          <dgm:resizeHandles val="exact"/>
        </dgm:presLayoutVars>
      </dgm:prSet>
      <dgm:spPr/>
      <dgm:t>
        <a:bodyPr/>
        <a:lstStyle/>
        <a:p>
          <a:endParaRPr lang="en-US"/>
        </a:p>
      </dgm:t>
    </dgm:pt>
    <dgm:pt modelId="{7CBC4045-0579-4FCD-A388-081D58CD43B5}" type="pres">
      <dgm:prSet presAssocID="{4AFEDBCB-53E7-4D26-B9FA-0CD577FD4FC6}" presName="parentText" presStyleLbl="node1" presStyleIdx="0" presStyleCnt="1">
        <dgm:presLayoutVars>
          <dgm:chMax val="0"/>
          <dgm:bulletEnabled val="1"/>
        </dgm:presLayoutVars>
      </dgm:prSet>
      <dgm:spPr/>
      <dgm:t>
        <a:bodyPr/>
        <a:lstStyle/>
        <a:p>
          <a:endParaRPr lang="en-US"/>
        </a:p>
      </dgm:t>
    </dgm:pt>
  </dgm:ptLst>
  <dgm:cxnLst>
    <dgm:cxn modelId="{85798019-2340-42DB-813A-60BF09A7A97E}" srcId="{BBC4F9C4-11AD-40C2-A06C-5A715C4383CF}" destId="{4AFEDBCB-53E7-4D26-B9FA-0CD577FD4FC6}" srcOrd="0" destOrd="0" parTransId="{94FC34FF-105C-4ADB-8942-119F343443A1}" sibTransId="{D9841E1F-5539-430D-8D45-3355F52F430B}"/>
    <dgm:cxn modelId="{AD807703-CF72-4588-A8B0-E13BF87F6ADD}" type="presOf" srcId="{4AFEDBCB-53E7-4D26-B9FA-0CD577FD4FC6}" destId="{7CBC4045-0579-4FCD-A388-081D58CD43B5}" srcOrd="0" destOrd="0" presId="urn:microsoft.com/office/officeart/2005/8/layout/vList2"/>
    <dgm:cxn modelId="{08CAAD70-6302-46EA-B3A6-823BB5DA89A8}" type="presOf" srcId="{BBC4F9C4-11AD-40C2-A06C-5A715C4383CF}" destId="{9B6A9D2A-AA34-400A-98CA-818182A650B2}" srcOrd="0" destOrd="0" presId="urn:microsoft.com/office/officeart/2005/8/layout/vList2"/>
    <dgm:cxn modelId="{A5BB9CFE-E26E-46DD-9B1B-19A3E82AE32F}" type="presParOf" srcId="{9B6A9D2A-AA34-400A-98CA-818182A650B2}" destId="{7CBC4045-0579-4FCD-A388-081D58CD43B5}" srcOrd="0" destOrd="0" presId="urn:microsoft.com/office/officeart/2005/8/layout/vList2"/>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3FBB219-CF73-4E9A-9DDD-3CE450BC8F14}"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3A5881A-5104-4ABA-B2FD-75E2D35070B6}">
      <dgm:prSet phldrT="[Text]" custT="1"/>
      <dgm:spPr/>
      <dgm:t>
        <a:bodyPr/>
        <a:lstStyle/>
        <a:p>
          <a:pPr algn="just"/>
          <a:r>
            <a:rPr lang="en-US" sz="2000" dirty="0" smtClean="0">
              <a:effectLst/>
              <a:latin typeface="+mj-lt"/>
            </a:rPr>
            <a:t>To defend slavery, U.S. slave owners developed an ideology, beliefs that</a:t>
          </a:r>
          <a:r>
            <a:rPr lang="en-US" sz="2000" dirty="0" smtClean="0">
              <a:latin typeface="+mj-lt"/>
            </a:rPr>
            <a:t> </a:t>
          </a:r>
          <a:r>
            <a:rPr lang="en-US" sz="2000" dirty="0" smtClean="0">
              <a:effectLst/>
              <a:latin typeface="+mj-lt"/>
            </a:rPr>
            <a:t>justify social arrangements, making those arrangements seem necessary</a:t>
          </a:r>
          <a:r>
            <a:rPr lang="en-US" sz="2000" dirty="0" smtClean="0">
              <a:latin typeface="+mj-lt"/>
            </a:rPr>
            <a:t> </a:t>
          </a:r>
          <a:r>
            <a:rPr lang="en-US" sz="2000" dirty="0" smtClean="0">
              <a:effectLst/>
              <a:latin typeface="+mj-lt"/>
            </a:rPr>
            <a:t>and fair. </a:t>
          </a:r>
          <a:endParaRPr lang="en-US" sz="2000" dirty="0">
            <a:latin typeface="+mj-lt"/>
          </a:endParaRPr>
        </a:p>
      </dgm:t>
    </dgm:pt>
    <dgm:pt modelId="{259A717E-127A-414C-82A3-640350A86BFC}" type="parTrans" cxnId="{02092F4F-64DE-4E08-9A8C-3BDFECA3B436}">
      <dgm:prSet/>
      <dgm:spPr/>
      <dgm:t>
        <a:bodyPr/>
        <a:lstStyle/>
        <a:p>
          <a:endParaRPr lang="en-US" sz="2800">
            <a:latin typeface="+mj-lt"/>
          </a:endParaRPr>
        </a:p>
      </dgm:t>
    </dgm:pt>
    <dgm:pt modelId="{C7F14C6F-34C6-44EC-B126-5C4D49197DA1}" type="sibTrans" cxnId="{02092F4F-64DE-4E08-9A8C-3BDFECA3B436}">
      <dgm:prSet/>
      <dgm:spPr/>
      <dgm:t>
        <a:bodyPr/>
        <a:lstStyle/>
        <a:p>
          <a:endParaRPr lang="en-US" sz="2800">
            <a:latin typeface="+mj-lt"/>
          </a:endParaRPr>
        </a:p>
      </dgm:t>
    </dgm:pt>
    <dgm:pt modelId="{D4025DEC-E11B-4AAC-97C2-14D8FC15EBBA}">
      <dgm:prSet phldrT="[Text]" custT="1"/>
      <dgm:spPr/>
      <dgm:t>
        <a:bodyPr/>
        <a:lstStyle/>
        <a:p>
          <a:pPr algn="just"/>
          <a:r>
            <a:rPr lang="en-US" sz="2000" dirty="0" smtClean="0">
              <a:effectLst/>
              <a:latin typeface="+mj-lt"/>
            </a:rPr>
            <a:t>They developed the view that their slaves were inferior. Some</a:t>
          </a:r>
          <a:r>
            <a:rPr lang="en-US" sz="2000" dirty="0" smtClean="0">
              <a:latin typeface="+mj-lt"/>
            </a:rPr>
            <a:t> </a:t>
          </a:r>
          <a:r>
            <a:rPr lang="en-US" sz="2000" dirty="0" smtClean="0">
              <a:effectLst/>
              <a:latin typeface="+mj-lt"/>
            </a:rPr>
            <a:t>even said that they were not fully human. In short, the colonists wove</a:t>
          </a:r>
          <a:r>
            <a:rPr lang="en-US" sz="2000" dirty="0" smtClean="0">
              <a:latin typeface="+mj-lt"/>
            </a:rPr>
            <a:t> </a:t>
          </a:r>
          <a:r>
            <a:rPr lang="en-US" sz="2000" dirty="0" smtClean="0">
              <a:effectLst/>
              <a:latin typeface="+mj-lt"/>
            </a:rPr>
            <a:t>elaborate justifications for slavery, built on the presumed superiority of</a:t>
          </a:r>
          <a:r>
            <a:rPr lang="en-US" sz="2000" dirty="0" smtClean="0">
              <a:latin typeface="+mj-lt"/>
            </a:rPr>
            <a:t> </a:t>
          </a:r>
          <a:r>
            <a:rPr lang="en-US" sz="2000" dirty="0" smtClean="0">
              <a:effectLst/>
              <a:latin typeface="+mj-lt"/>
            </a:rPr>
            <a:t>their own group.</a:t>
          </a:r>
          <a:endParaRPr lang="en-US" sz="2000" dirty="0">
            <a:latin typeface="+mj-lt"/>
          </a:endParaRPr>
        </a:p>
      </dgm:t>
    </dgm:pt>
    <dgm:pt modelId="{176295EE-C21E-4A66-827E-62066888AAAC}" type="parTrans" cxnId="{2871320B-73CA-4E9A-8F0C-7B1A9E0860C4}">
      <dgm:prSet/>
      <dgm:spPr/>
      <dgm:t>
        <a:bodyPr/>
        <a:lstStyle/>
        <a:p>
          <a:endParaRPr lang="en-US" sz="2000"/>
        </a:p>
      </dgm:t>
    </dgm:pt>
    <dgm:pt modelId="{68DCC2A8-E8CF-46AF-A37E-ADAFF4548DF6}" type="sibTrans" cxnId="{2871320B-73CA-4E9A-8F0C-7B1A9E0860C4}">
      <dgm:prSet/>
      <dgm:spPr/>
      <dgm:t>
        <a:bodyPr/>
        <a:lstStyle/>
        <a:p>
          <a:endParaRPr lang="en-US" sz="2000"/>
        </a:p>
      </dgm:t>
    </dgm:pt>
    <dgm:pt modelId="{1A2AC3D5-E999-4F29-AC1C-8D42E98F3DDE}" type="pres">
      <dgm:prSet presAssocID="{73FBB219-CF73-4E9A-9DDD-3CE450BC8F14}" presName="vert0" presStyleCnt="0">
        <dgm:presLayoutVars>
          <dgm:dir/>
          <dgm:animOne val="branch"/>
          <dgm:animLvl val="lvl"/>
        </dgm:presLayoutVars>
      </dgm:prSet>
      <dgm:spPr/>
      <dgm:t>
        <a:bodyPr/>
        <a:lstStyle/>
        <a:p>
          <a:endParaRPr lang="en-US"/>
        </a:p>
      </dgm:t>
    </dgm:pt>
    <dgm:pt modelId="{4CFA51A5-D048-44C2-9E91-136CD45BE9F5}" type="pres">
      <dgm:prSet presAssocID="{F3A5881A-5104-4ABA-B2FD-75E2D35070B6}" presName="thickLine" presStyleLbl="alignNode1" presStyleIdx="0" presStyleCnt="2"/>
      <dgm:spPr/>
      <dgm:t>
        <a:bodyPr/>
        <a:lstStyle/>
        <a:p>
          <a:endParaRPr lang="en-US"/>
        </a:p>
      </dgm:t>
    </dgm:pt>
    <dgm:pt modelId="{62C4709C-EF9F-4775-8861-A0A8B1DA12BA}" type="pres">
      <dgm:prSet presAssocID="{F3A5881A-5104-4ABA-B2FD-75E2D35070B6}" presName="horz1" presStyleCnt="0"/>
      <dgm:spPr/>
      <dgm:t>
        <a:bodyPr/>
        <a:lstStyle/>
        <a:p>
          <a:endParaRPr lang="en-US"/>
        </a:p>
      </dgm:t>
    </dgm:pt>
    <dgm:pt modelId="{A1C7FCE3-6B49-49AA-B29C-F7ADBFD32A52}" type="pres">
      <dgm:prSet presAssocID="{F3A5881A-5104-4ABA-B2FD-75E2D35070B6}" presName="tx1" presStyleLbl="revTx" presStyleIdx="0" presStyleCnt="2" custScaleY="131529"/>
      <dgm:spPr/>
      <dgm:t>
        <a:bodyPr/>
        <a:lstStyle/>
        <a:p>
          <a:endParaRPr lang="en-US"/>
        </a:p>
      </dgm:t>
    </dgm:pt>
    <dgm:pt modelId="{4947E95F-7A80-43F8-A80D-47B81C32D54B}" type="pres">
      <dgm:prSet presAssocID="{F3A5881A-5104-4ABA-B2FD-75E2D35070B6}" presName="vert1" presStyleCnt="0"/>
      <dgm:spPr/>
      <dgm:t>
        <a:bodyPr/>
        <a:lstStyle/>
        <a:p>
          <a:endParaRPr lang="en-US"/>
        </a:p>
      </dgm:t>
    </dgm:pt>
    <dgm:pt modelId="{2E9BE40E-B645-4194-B38C-D8C36C293C30}" type="pres">
      <dgm:prSet presAssocID="{D4025DEC-E11B-4AAC-97C2-14D8FC15EBBA}" presName="thickLine" presStyleLbl="alignNode1" presStyleIdx="1" presStyleCnt="2"/>
      <dgm:spPr/>
      <dgm:t>
        <a:bodyPr/>
        <a:lstStyle/>
        <a:p>
          <a:endParaRPr lang="en-US"/>
        </a:p>
      </dgm:t>
    </dgm:pt>
    <dgm:pt modelId="{4AC2B443-E628-4F98-B048-4F2C120EE8E5}" type="pres">
      <dgm:prSet presAssocID="{D4025DEC-E11B-4AAC-97C2-14D8FC15EBBA}" presName="horz1" presStyleCnt="0"/>
      <dgm:spPr/>
      <dgm:t>
        <a:bodyPr/>
        <a:lstStyle/>
        <a:p>
          <a:endParaRPr lang="en-US"/>
        </a:p>
      </dgm:t>
    </dgm:pt>
    <dgm:pt modelId="{2213881F-0392-4554-ACC9-2A77AE1C4D37}" type="pres">
      <dgm:prSet presAssocID="{D4025DEC-E11B-4AAC-97C2-14D8FC15EBBA}" presName="tx1" presStyleLbl="revTx" presStyleIdx="1" presStyleCnt="2" custScaleY="133778"/>
      <dgm:spPr/>
      <dgm:t>
        <a:bodyPr/>
        <a:lstStyle/>
        <a:p>
          <a:endParaRPr lang="en-US"/>
        </a:p>
      </dgm:t>
    </dgm:pt>
    <dgm:pt modelId="{34A5C247-D294-4A4C-961B-B5DFAE14790C}" type="pres">
      <dgm:prSet presAssocID="{D4025DEC-E11B-4AAC-97C2-14D8FC15EBBA}" presName="vert1" presStyleCnt="0"/>
      <dgm:spPr/>
      <dgm:t>
        <a:bodyPr/>
        <a:lstStyle/>
        <a:p>
          <a:endParaRPr lang="en-US"/>
        </a:p>
      </dgm:t>
    </dgm:pt>
  </dgm:ptLst>
  <dgm:cxnLst>
    <dgm:cxn modelId="{0B610384-36E3-4DC1-B708-926A170CF45F}" type="presOf" srcId="{D4025DEC-E11B-4AAC-97C2-14D8FC15EBBA}" destId="{2213881F-0392-4554-ACC9-2A77AE1C4D37}" srcOrd="0" destOrd="0" presId="urn:microsoft.com/office/officeart/2008/layout/LinedList"/>
    <dgm:cxn modelId="{551427F7-432C-48E3-A8B8-B862C37CBFF7}" type="presOf" srcId="{F3A5881A-5104-4ABA-B2FD-75E2D35070B6}" destId="{A1C7FCE3-6B49-49AA-B29C-F7ADBFD32A52}" srcOrd="0" destOrd="0" presId="urn:microsoft.com/office/officeart/2008/layout/LinedList"/>
    <dgm:cxn modelId="{02092F4F-64DE-4E08-9A8C-3BDFECA3B436}" srcId="{73FBB219-CF73-4E9A-9DDD-3CE450BC8F14}" destId="{F3A5881A-5104-4ABA-B2FD-75E2D35070B6}" srcOrd="0" destOrd="0" parTransId="{259A717E-127A-414C-82A3-640350A86BFC}" sibTransId="{C7F14C6F-34C6-44EC-B126-5C4D49197DA1}"/>
    <dgm:cxn modelId="{1F76FDB6-2E65-4998-9B61-5EE87190B089}" type="presOf" srcId="{73FBB219-CF73-4E9A-9DDD-3CE450BC8F14}" destId="{1A2AC3D5-E999-4F29-AC1C-8D42E98F3DDE}" srcOrd="0" destOrd="0" presId="urn:microsoft.com/office/officeart/2008/layout/LinedList"/>
    <dgm:cxn modelId="{2871320B-73CA-4E9A-8F0C-7B1A9E0860C4}" srcId="{73FBB219-CF73-4E9A-9DDD-3CE450BC8F14}" destId="{D4025DEC-E11B-4AAC-97C2-14D8FC15EBBA}" srcOrd="1" destOrd="0" parTransId="{176295EE-C21E-4A66-827E-62066888AAAC}" sibTransId="{68DCC2A8-E8CF-46AF-A37E-ADAFF4548DF6}"/>
    <dgm:cxn modelId="{10075E15-1848-4B6A-8B47-7D17D3C18907}" type="presParOf" srcId="{1A2AC3D5-E999-4F29-AC1C-8D42E98F3DDE}" destId="{4CFA51A5-D048-44C2-9E91-136CD45BE9F5}" srcOrd="0" destOrd="0" presId="urn:microsoft.com/office/officeart/2008/layout/LinedList"/>
    <dgm:cxn modelId="{46DA1CBD-4311-4E45-85C5-67A3D6E872BE}" type="presParOf" srcId="{1A2AC3D5-E999-4F29-AC1C-8D42E98F3DDE}" destId="{62C4709C-EF9F-4775-8861-A0A8B1DA12BA}" srcOrd="1" destOrd="0" presId="urn:microsoft.com/office/officeart/2008/layout/LinedList"/>
    <dgm:cxn modelId="{708A7D34-138F-4A63-B164-82E9A4CD2EF3}" type="presParOf" srcId="{62C4709C-EF9F-4775-8861-A0A8B1DA12BA}" destId="{A1C7FCE3-6B49-49AA-B29C-F7ADBFD32A52}" srcOrd="0" destOrd="0" presId="urn:microsoft.com/office/officeart/2008/layout/LinedList"/>
    <dgm:cxn modelId="{363F8984-C7B7-4A22-B951-E99EE068AEAC}" type="presParOf" srcId="{62C4709C-EF9F-4775-8861-A0A8B1DA12BA}" destId="{4947E95F-7A80-43F8-A80D-47B81C32D54B}" srcOrd="1" destOrd="0" presId="urn:microsoft.com/office/officeart/2008/layout/LinedList"/>
    <dgm:cxn modelId="{0E087405-DC83-44FC-8363-BCDE7ABD3867}" type="presParOf" srcId="{1A2AC3D5-E999-4F29-AC1C-8D42E98F3DDE}" destId="{2E9BE40E-B645-4194-B38C-D8C36C293C30}" srcOrd="2" destOrd="0" presId="urn:microsoft.com/office/officeart/2008/layout/LinedList"/>
    <dgm:cxn modelId="{E186AC1C-5713-467D-9765-486046B6470C}" type="presParOf" srcId="{1A2AC3D5-E999-4F29-AC1C-8D42E98F3DDE}" destId="{4AC2B443-E628-4F98-B048-4F2C120EE8E5}" srcOrd="3" destOrd="0" presId="urn:microsoft.com/office/officeart/2008/layout/LinedList"/>
    <dgm:cxn modelId="{5B41796C-3B5C-4FAA-A675-10F8036690B8}" type="presParOf" srcId="{4AC2B443-E628-4F98-B048-4F2C120EE8E5}" destId="{2213881F-0392-4554-ACC9-2A77AE1C4D37}" srcOrd="0" destOrd="0" presId="urn:microsoft.com/office/officeart/2008/layout/LinedList"/>
    <dgm:cxn modelId="{83E809F0-BC9B-4A4A-ABC8-48F95507DCBE}" type="presParOf" srcId="{4AC2B443-E628-4F98-B048-4F2C120EE8E5}" destId="{34A5C247-D294-4A4C-961B-B5DFAE14790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436FE87-0139-4132-B063-EFB089EF64C4}"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4CF77B0-5314-4771-A21E-45EAE52ED5D0}">
      <dgm:prSet/>
      <dgm:spPr/>
      <dgm:t>
        <a:bodyPr/>
        <a:lstStyle/>
        <a:p>
          <a:pPr algn="just"/>
          <a:r>
            <a:rPr lang="en-US" dirty="0" smtClean="0">
              <a:effectLst/>
              <a:latin typeface="+mj-lt"/>
            </a:rPr>
            <a:t>To make slavery even more profitable, slave states passed laws that made slavery inheritable; that is, the babies born to slaves became the</a:t>
          </a:r>
          <a:r>
            <a:rPr lang="en-US" dirty="0" smtClean="0">
              <a:latin typeface="+mj-lt"/>
            </a:rPr>
            <a:t> </a:t>
          </a:r>
          <a:r>
            <a:rPr lang="en-US" dirty="0" smtClean="0">
              <a:effectLst/>
              <a:latin typeface="+mj-lt"/>
            </a:rPr>
            <a:t>property of the slave owners .</a:t>
          </a:r>
          <a:endParaRPr lang="en-US" dirty="0"/>
        </a:p>
      </dgm:t>
    </dgm:pt>
    <dgm:pt modelId="{47CF6124-26A5-4B90-98D5-D72918D595A8}" type="parTrans" cxnId="{CB7ABC9E-79C8-48E6-8081-8BC1ED273704}">
      <dgm:prSet/>
      <dgm:spPr/>
      <dgm:t>
        <a:bodyPr/>
        <a:lstStyle/>
        <a:p>
          <a:pPr algn="just"/>
          <a:endParaRPr lang="en-US"/>
        </a:p>
      </dgm:t>
    </dgm:pt>
    <dgm:pt modelId="{7D1C6BF6-9181-43C8-8B93-8F3327AEBB28}" type="sibTrans" cxnId="{CB7ABC9E-79C8-48E6-8081-8BC1ED273704}">
      <dgm:prSet/>
      <dgm:spPr/>
      <dgm:t>
        <a:bodyPr/>
        <a:lstStyle/>
        <a:p>
          <a:pPr algn="just"/>
          <a:endParaRPr lang="en-US"/>
        </a:p>
      </dgm:t>
    </dgm:pt>
    <dgm:pt modelId="{7D2AE7ED-E7F1-4170-84D9-56FFCC5A94CA}">
      <dgm:prSet/>
      <dgm:spPr/>
      <dgm:t>
        <a:bodyPr/>
        <a:lstStyle/>
        <a:p>
          <a:pPr algn="just"/>
          <a:r>
            <a:rPr lang="en-US" dirty="0" smtClean="0">
              <a:latin typeface="+mj-lt"/>
            </a:rPr>
            <a:t>Black people weren’t allowed to sit on the same car.</a:t>
          </a:r>
          <a:endParaRPr lang="en-US" dirty="0">
            <a:latin typeface="+mj-lt"/>
          </a:endParaRPr>
        </a:p>
      </dgm:t>
    </dgm:pt>
    <dgm:pt modelId="{BDEECD53-EB61-48A8-B883-04BE857E483C}" type="parTrans" cxnId="{72E7E194-239C-441C-BA28-D8DC93C6415C}">
      <dgm:prSet/>
      <dgm:spPr/>
      <dgm:t>
        <a:bodyPr/>
        <a:lstStyle/>
        <a:p>
          <a:pPr algn="just"/>
          <a:endParaRPr lang="en-US"/>
        </a:p>
      </dgm:t>
    </dgm:pt>
    <dgm:pt modelId="{85E5C207-152A-4AFE-B47C-ADD193DB69B5}" type="sibTrans" cxnId="{72E7E194-239C-441C-BA28-D8DC93C6415C}">
      <dgm:prSet/>
      <dgm:spPr/>
      <dgm:t>
        <a:bodyPr/>
        <a:lstStyle/>
        <a:p>
          <a:pPr algn="just"/>
          <a:endParaRPr lang="en-US"/>
        </a:p>
      </dgm:t>
    </dgm:pt>
    <dgm:pt modelId="{76E10329-8F75-4B2C-844C-2BAB43F49278}" type="pres">
      <dgm:prSet presAssocID="{C436FE87-0139-4132-B063-EFB089EF64C4}" presName="vert0" presStyleCnt="0">
        <dgm:presLayoutVars>
          <dgm:dir/>
          <dgm:animOne val="branch"/>
          <dgm:animLvl val="lvl"/>
        </dgm:presLayoutVars>
      </dgm:prSet>
      <dgm:spPr/>
      <dgm:t>
        <a:bodyPr/>
        <a:lstStyle/>
        <a:p>
          <a:endParaRPr lang="en-US"/>
        </a:p>
      </dgm:t>
    </dgm:pt>
    <dgm:pt modelId="{7D14A4B4-F214-4E99-8C5B-4A54F1F91B70}" type="pres">
      <dgm:prSet presAssocID="{94CF77B0-5314-4771-A21E-45EAE52ED5D0}" presName="thickLine" presStyleLbl="alignNode1" presStyleIdx="0" presStyleCnt="2"/>
      <dgm:spPr/>
    </dgm:pt>
    <dgm:pt modelId="{FAF18C9D-0375-4726-AFB0-755C50D4F339}" type="pres">
      <dgm:prSet presAssocID="{94CF77B0-5314-4771-A21E-45EAE52ED5D0}" presName="horz1" presStyleCnt="0"/>
      <dgm:spPr/>
    </dgm:pt>
    <dgm:pt modelId="{8072E6BE-62C7-4D56-8B23-09F8D419E77C}" type="pres">
      <dgm:prSet presAssocID="{94CF77B0-5314-4771-A21E-45EAE52ED5D0}" presName="tx1" presStyleLbl="revTx" presStyleIdx="0" presStyleCnt="2"/>
      <dgm:spPr/>
      <dgm:t>
        <a:bodyPr/>
        <a:lstStyle/>
        <a:p>
          <a:endParaRPr lang="en-US"/>
        </a:p>
      </dgm:t>
    </dgm:pt>
    <dgm:pt modelId="{0C8B2841-186B-466C-90B9-1E41E04596A1}" type="pres">
      <dgm:prSet presAssocID="{94CF77B0-5314-4771-A21E-45EAE52ED5D0}" presName="vert1" presStyleCnt="0"/>
      <dgm:spPr/>
    </dgm:pt>
    <dgm:pt modelId="{E86DA259-6C9E-43C6-B8F0-4D7F7CAB4263}" type="pres">
      <dgm:prSet presAssocID="{7D2AE7ED-E7F1-4170-84D9-56FFCC5A94CA}" presName="thickLine" presStyleLbl="alignNode1" presStyleIdx="1" presStyleCnt="2"/>
      <dgm:spPr/>
    </dgm:pt>
    <dgm:pt modelId="{88AD98FF-0775-4F55-98FA-1CFBB3AA7EE9}" type="pres">
      <dgm:prSet presAssocID="{7D2AE7ED-E7F1-4170-84D9-56FFCC5A94CA}" presName="horz1" presStyleCnt="0"/>
      <dgm:spPr/>
    </dgm:pt>
    <dgm:pt modelId="{46C40DF2-9C9A-4223-9B04-8B082A932C6E}" type="pres">
      <dgm:prSet presAssocID="{7D2AE7ED-E7F1-4170-84D9-56FFCC5A94CA}" presName="tx1" presStyleLbl="revTx" presStyleIdx="1" presStyleCnt="2"/>
      <dgm:spPr/>
      <dgm:t>
        <a:bodyPr/>
        <a:lstStyle/>
        <a:p>
          <a:endParaRPr lang="en-US"/>
        </a:p>
      </dgm:t>
    </dgm:pt>
    <dgm:pt modelId="{8E21C803-AE6E-4583-85D3-F65108159DDC}" type="pres">
      <dgm:prSet presAssocID="{7D2AE7ED-E7F1-4170-84D9-56FFCC5A94CA}" presName="vert1" presStyleCnt="0"/>
      <dgm:spPr/>
    </dgm:pt>
  </dgm:ptLst>
  <dgm:cxnLst>
    <dgm:cxn modelId="{72E7E194-239C-441C-BA28-D8DC93C6415C}" srcId="{C436FE87-0139-4132-B063-EFB089EF64C4}" destId="{7D2AE7ED-E7F1-4170-84D9-56FFCC5A94CA}" srcOrd="1" destOrd="0" parTransId="{BDEECD53-EB61-48A8-B883-04BE857E483C}" sibTransId="{85E5C207-152A-4AFE-B47C-ADD193DB69B5}"/>
    <dgm:cxn modelId="{4915F4C2-8D2E-44D5-91E9-B06D9B79F471}" type="presOf" srcId="{C436FE87-0139-4132-B063-EFB089EF64C4}" destId="{76E10329-8F75-4B2C-844C-2BAB43F49278}" srcOrd="0" destOrd="0" presId="urn:microsoft.com/office/officeart/2008/layout/LinedList"/>
    <dgm:cxn modelId="{1D7201CD-6911-438F-8723-E83F9473E23E}" type="presOf" srcId="{7D2AE7ED-E7F1-4170-84D9-56FFCC5A94CA}" destId="{46C40DF2-9C9A-4223-9B04-8B082A932C6E}" srcOrd="0" destOrd="0" presId="urn:microsoft.com/office/officeart/2008/layout/LinedList"/>
    <dgm:cxn modelId="{CB7ABC9E-79C8-48E6-8081-8BC1ED273704}" srcId="{C436FE87-0139-4132-B063-EFB089EF64C4}" destId="{94CF77B0-5314-4771-A21E-45EAE52ED5D0}" srcOrd="0" destOrd="0" parTransId="{47CF6124-26A5-4B90-98D5-D72918D595A8}" sibTransId="{7D1C6BF6-9181-43C8-8B93-8F3327AEBB28}"/>
    <dgm:cxn modelId="{897C1F81-A454-40A4-BFDA-9FA3AEE48356}" type="presOf" srcId="{94CF77B0-5314-4771-A21E-45EAE52ED5D0}" destId="{8072E6BE-62C7-4D56-8B23-09F8D419E77C}" srcOrd="0" destOrd="0" presId="urn:microsoft.com/office/officeart/2008/layout/LinedList"/>
    <dgm:cxn modelId="{3465FFD2-9465-4083-BE9B-B5C921A4E22F}" type="presParOf" srcId="{76E10329-8F75-4B2C-844C-2BAB43F49278}" destId="{7D14A4B4-F214-4E99-8C5B-4A54F1F91B70}" srcOrd="0" destOrd="0" presId="urn:microsoft.com/office/officeart/2008/layout/LinedList"/>
    <dgm:cxn modelId="{08D0B45F-FF84-4B06-9820-A49515168973}" type="presParOf" srcId="{76E10329-8F75-4B2C-844C-2BAB43F49278}" destId="{FAF18C9D-0375-4726-AFB0-755C50D4F339}" srcOrd="1" destOrd="0" presId="urn:microsoft.com/office/officeart/2008/layout/LinedList"/>
    <dgm:cxn modelId="{749645DE-9CE9-4586-AFDF-45A5408D4C23}" type="presParOf" srcId="{FAF18C9D-0375-4726-AFB0-755C50D4F339}" destId="{8072E6BE-62C7-4D56-8B23-09F8D419E77C}" srcOrd="0" destOrd="0" presId="urn:microsoft.com/office/officeart/2008/layout/LinedList"/>
    <dgm:cxn modelId="{BE140BBB-63B6-40AE-A58A-DCA2809F7647}" type="presParOf" srcId="{FAF18C9D-0375-4726-AFB0-755C50D4F339}" destId="{0C8B2841-186B-466C-90B9-1E41E04596A1}" srcOrd="1" destOrd="0" presId="urn:microsoft.com/office/officeart/2008/layout/LinedList"/>
    <dgm:cxn modelId="{AFA3E55B-969A-4228-ACF3-43DA342BF164}" type="presParOf" srcId="{76E10329-8F75-4B2C-844C-2BAB43F49278}" destId="{E86DA259-6C9E-43C6-B8F0-4D7F7CAB4263}" srcOrd="2" destOrd="0" presId="urn:microsoft.com/office/officeart/2008/layout/LinedList"/>
    <dgm:cxn modelId="{413E71D3-A54B-41B7-B794-DD0EACCE8267}" type="presParOf" srcId="{76E10329-8F75-4B2C-844C-2BAB43F49278}" destId="{88AD98FF-0775-4F55-98FA-1CFBB3AA7EE9}" srcOrd="3" destOrd="0" presId="urn:microsoft.com/office/officeart/2008/layout/LinedList"/>
    <dgm:cxn modelId="{8AAD1340-BB39-47FE-8194-BECEAC847D4B}" type="presParOf" srcId="{88AD98FF-0775-4F55-98FA-1CFBB3AA7EE9}" destId="{46C40DF2-9C9A-4223-9B04-8B082A932C6E}" srcOrd="0" destOrd="0" presId="urn:microsoft.com/office/officeart/2008/layout/LinedList"/>
    <dgm:cxn modelId="{609F59AA-FC95-4308-B928-90B8FF3C0CE5}" type="presParOf" srcId="{88AD98FF-0775-4F55-98FA-1CFBB3AA7EE9}" destId="{8E21C803-AE6E-4583-85D3-F65108159DDC}"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DEA3FFE-578D-4DBC-94C3-1DF3F7DCB30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F969A49-6759-4627-8921-22DB8ED09170}">
      <dgm:prSet phldrT="[Text]" custT="1"/>
      <dgm:spPr/>
      <dgm:t>
        <a:bodyPr/>
        <a:lstStyle/>
        <a:p>
          <a:r>
            <a:rPr lang="en-US" sz="2000" b="0" i="0" dirty="0" smtClean="0">
              <a:solidFill>
                <a:schemeClr val="bg1"/>
              </a:solidFill>
              <a:latin typeface="+mj-lt"/>
            </a:rPr>
            <a:t>Modern slavery is an umbrella term which refers to </a:t>
          </a:r>
          <a:r>
            <a:rPr lang="en-US" sz="2000" b="1" i="0" u="sng" dirty="0" smtClean="0">
              <a:solidFill>
                <a:schemeClr val="bg1"/>
              </a:solidFill>
              <a:latin typeface="+mj-lt"/>
            </a:rPr>
            <a:t>situations of exploitation in which a person cannot refuse or leave because of threats, violence, coercion, deception, or abuse of power.</a:t>
          </a:r>
          <a:endParaRPr lang="en-US" sz="2000" b="1" u="sng" dirty="0">
            <a:solidFill>
              <a:schemeClr val="bg1"/>
            </a:solidFill>
            <a:latin typeface="+mj-lt"/>
          </a:endParaRPr>
        </a:p>
      </dgm:t>
    </dgm:pt>
    <dgm:pt modelId="{D354AFC0-A63F-4EA5-A227-8BF5BE8F1DC0}" type="parTrans" cxnId="{1B0771C5-0FA6-430D-A799-D7B9CF306BD1}">
      <dgm:prSet/>
      <dgm:spPr/>
      <dgm:t>
        <a:bodyPr/>
        <a:lstStyle/>
        <a:p>
          <a:endParaRPr lang="en-US" sz="1000">
            <a:solidFill>
              <a:schemeClr val="bg1"/>
            </a:solidFill>
            <a:latin typeface="+mj-lt"/>
          </a:endParaRPr>
        </a:p>
      </dgm:t>
    </dgm:pt>
    <dgm:pt modelId="{7E2FDB99-C9A6-47D7-8F75-C1EF8051EE04}" type="sibTrans" cxnId="{1B0771C5-0FA6-430D-A799-D7B9CF306BD1}">
      <dgm:prSet/>
      <dgm:spPr/>
      <dgm:t>
        <a:bodyPr/>
        <a:lstStyle/>
        <a:p>
          <a:endParaRPr lang="en-US" sz="1000">
            <a:solidFill>
              <a:schemeClr val="bg1"/>
            </a:solidFill>
            <a:latin typeface="+mj-lt"/>
          </a:endParaRPr>
        </a:p>
      </dgm:t>
    </dgm:pt>
    <dgm:pt modelId="{103741DE-C859-47F6-9238-8BDCBD6231F5}">
      <dgm:prSet phldrT="[Text]" custT="1"/>
      <dgm:spPr/>
      <dgm:t>
        <a:bodyPr/>
        <a:lstStyle/>
        <a:p>
          <a:r>
            <a:rPr lang="en-US" sz="2000" dirty="0" smtClean="0">
              <a:solidFill>
                <a:schemeClr val="bg1"/>
              </a:solidFill>
              <a:latin typeface="+mj-lt"/>
            </a:rPr>
            <a:t>Globally comprises of two elements: </a:t>
          </a:r>
          <a:r>
            <a:rPr lang="en-US" sz="2000" b="1" u="sng" dirty="0" smtClean="0">
              <a:solidFill>
                <a:schemeClr val="bg1"/>
              </a:solidFill>
              <a:latin typeface="+mj-lt"/>
            </a:rPr>
            <a:t>Forced Labor and Forced Marriages. </a:t>
          </a:r>
          <a:r>
            <a:rPr lang="en-US" sz="2000" dirty="0" smtClean="0">
              <a:solidFill>
                <a:schemeClr val="bg1"/>
              </a:solidFill>
              <a:latin typeface="+mj-lt"/>
            </a:rPr>
            <a:t>Example: Child Sex Trafficking, Human Trafficking. </a:t>
          </a:r>
          <a:endParaRPr lang="en-US" sz="2000" dirty="0">
            <a:solidFill>
              <a:schemeClr val="bg1"/>
            </a:solidFill>
            <a:latin typeface="+mj-lt"/>
          </a:endParaRPr>
        </a:p>
      </dgm:t>
    </dgm:pt>
    <dgm:pt modelId="{2D80AE06-5CE9-4E26-9361-CB9B086EC535}" type="parTrans" cxnId="{4FD3546A-427F-4DE8-85D1-A98E8F224E70}">
      <dgm:prSet/>
      <dgm:spPr/>
      <dgm:t>
        <a:bodyPr/>
        <a:lstStyle/>
        <a:p>
          <a:endParaRPr lang="en-US">
            <a:solidFill>
              <a:schemeClr val="bg1"/>
            </a:solidFill>
            <a:latin typeface="+mj-lt"/>
          </a:endParaRPr>
        </a:p>
      </dgm:t>
    </dgm:pt>
    <dgm:pt modelId="{F764BBF0-182D-44D0-9CBF-8D88A07FE7D6}" type="sibTrans" cxnId="{4FD3546A-427F-4DE8-85D1-A98E8F224E70}">
      <dgm:prSet/>
      <dgm:spPr/>
      <dgm:t>
        <a:bodyPr/>
        <a:lstStyle/>
        <a:p>
          <a:endParaRPr lang="en-US">
            <a:solidFill>
              <a:schemeClr val="bg1"/>
            </a:solidFill>
            <a:latin typeface="+mj-lt"/>
          </a:endParaRPr>
        </a:p>
      </dgm:t>
    </dgm:pt>
    <dgm:pt modelId="{9D4ACA25-6691-4D42-BD88-3517EF22D347}" type="pres">
      <dgm:prSet presAssocID="{EDEA3FFE-578D-4DBC-94C3-1DF3F7DCB308}" presName="vert0" presStyleCnt="0">
        <dgm:presLayoutVars>
          <dgm:dir/>
          <dgm:animOne val="branch"/>
          <dgm:animLvl val="lvl"/>
        </dgm:presLayoutVars>
      </dgm:prSet>
      <dgm:spPr/>
      <dgm:t>
        <a:bodyPr/>
        <a:lstStyle/>
        <a:p>
          <a:endParaRPr lang="en-US"/>
        </a:p>
      </dgm:t>
    </dgm:pt>
    <dgm:pt modelId="{E36A6096-94AE-43A1-A648-9B6DF995085C}" type="pres">
      <dgm:prSet presAssocID="{DF969A49-6759-4627-8921-22DB8ED09170}" presName="thickLine" presStyleLbl="alignNode1" presStyleIdx="0" presStyleCnt="2"/>
      <dgm:spPr/>
      <dgm:t>
        <a:bodyPr/>
        <a:lstStyle/>
        <a:p>
          <a:endParaRPr lang="en-US"/>
        </a:p>
      </dgm:t>
    </dgm:pt>
    <dgm:pt modelId="{D0EFCDE6-C5DD-4D32-B9B2-BB6EF4EF482E}" type="pres">
      <dgm:prSet presAssocID="{DF969A49-6759-4627-8921-22DB8ED09170}" presName="horz1" presStyleCnt="0"/>
      <dgm:spPr/>
      <dgm:t>
        <a:bodyPr/>
        <a:lstStyle/>
        <a:p>
          <a:endParaRPr lang="en-US"/>
        </a:p>
      </dgm:t>
    </dgm:pt>
    <dgm:pt modelId="{56196A86-4FE3-4885-9AF7-EA3ACEBF12A2}" type="pres">
      <dgm:prSet presAssocID="{DF969A49-6759-4627-8921-22DB8ED09170}" presName="tx1" presStyleLbl="revTx" presStyleIdx="0" presStyleCnt="2"/>
      <dgm:spPr/>
      <dgm:t>
        <a:bodyPr/>
        <a:lstStyle/>
        <a:p>
          <a:endParaRPr lang="en-US"/>
        </a:p>
      </dgm:t>
    </dgm:pt>
    <dgm:pt modelId="{495FA33D-B18E-488D-9662-853E8440169B}" type="pres">
      <dgm:prSet presAssocID="{DF969A49-6759-4627-8921-22DB8ED09170}" presName="vert1" presStyleCnt="0"/>
      <dgm:spPr/>
      <dgm:t>
        <a:bodyPr/>
        <a:lstStyle/>
        <a:p>
          <a:endParaRPr lang="en-US"/>
        </a:p>
      </dgm:t>
    </dgm:pt>
    <dgm:pt modelId="{516C50AD-1AB3-4CA1-9114-7CF4C3BE057A}" type="pres">
      <dgm:prSet presAssocID="{103741DE-C859-47F6-9238-8BDCBD6231F5}" presName="thickLine" presStyleLbl="alignNode1" presStyleIdx="1" presStyleCnt="2"/>
      <dgm:spPr/>
    </dgm:pt>
    <dgm:pt modelId="{4B07F68A-0287-4913-9598-40A2DF730DF2}" type="pres">
      <dgm:prSet presAssocID="{103741DE-C859-47F6-9238-8BDCBD6231F5}" presName="horz1" presStyleCnt="0"/>
      <dgm:spPr/>
    </dgm:pt>
    <dgm:pt modelId="{D53AB229-3BD1-41F0-A77C-0DFCA319D7B4}" type="pres">
      <dgm:prSet presAssocID="{103741DE-C859-47F6-9238-8BDCBD6231F5}" presName="tx1" presStyleLbl="revTx" presStyleIdx="1" presStyleCnt="2"/>
      <dgm:spPr/>
      <dgm:t>
        <a:bodyPr/>
        <a:lstStyle/>
        <a:p>
          <a:endParaRPr lang="en-US"/>
        </a:p>
      </dgm:t>
    </dgm:pt>
    <dgm:pt modelId="{11A12B53-E561-4CAF-80EB-E0C9F06D7046}" type="pres">
      <dgm:prSet presAssocID="{103741DE-C859-47F6-9238-8BDCBD6231F5}" presName="vert1" presStyleCnt="0"/>
      <dgm:spPr/>
    </dgm:pt>
  </dgm:ptLst>
  <dgm:cxnLst>
    <dgm:cxn modelId="{4CFF2F39-B9C2-43F2-A0AE-7972E0A752C4}" type="presOf" srcId="{103741DE-C859-47F6-9238-8BDCBD6231F5}" destId="{D53AB229-3BD1-41F0-A77C-0DFCA319D7B4}" srcOrd="0" destOrd="0" presId="urn:microsoft.com/office/officeart/2008/layout/LinedList"/>
    <dgm:cxn modelId="{77BF38D3-D4EF-41DD-B25B-449B579F9452}" type="presOf" srcId="{DF969A49-6759-4627-8921-22DB8ED09170}" destId="{56196A86-4FE3-4885-9AF7-EA3ACEBF12A2}" srcOrd="0" destOrd="0" presId="urn:microsoft.com/office/officeart/2008/layout/LinedList"/>
    <dgm:cxn modelId="{059DCFBA-8191-42B8-8B8E-2D2016E85DA8}" type="presOf" srcId="{EDEA3FFE-578D-4DBC-94C3-1DF3F7DCB308}" destId="{9D4ACA25-6691-4D42-BD88-3517EF22D347}" srcOrd="0" destOrd="0" presId="urn:microsoft.com/office/officeart/2008/layout/LinedList"/>
    <dgm:cxn modelId="{4FD3546A-427F-4DE8-85D1-A98E8F224E70}" srcId="{EDEA3FFE-578D-4DBC-94C3-1DF3F7DCB308}" destId="{103741DE-C859-47F6-9238-8BDCBD6231F5}" srcOrd="1" destOrd="0" parTransId="{2D80AE06-5CE9-4E26-9361-CB9B086EC535}" sibTransId="{F764BBF0-182D-44D0-9CBF-8D88A07FE7D6}"/>
    <dgm:cxn modelId="{1B0771C5-0FA6-430D-A799-D7B9CF306BD1}" srcId="{EDEA3FFE-578D-4DBC-94C3-1DF3F7DCB308}" destId="{DF969A49-6759-4627-8921-22DB8ED09170}" srcOrd="0" destOrd="0" parTransId="{D354AFC0-A63F-4EA5-A227-8BF5BE8F1DC0}" sibTransId="{7E2FDB99-C9A6-47D7-8F75-C1EF8051EE04}"/>
    <dgm:cxn modelId="{B5334CBE-EBC8-4733-8E05-62572E7D6136}" type="presParOf" srcId="{9D4ACA25-6691-4D42-BD88-3517EF22D347}" destId="{E36A6096-94AE-43A1-A648-9B6DF995085C}" srcOrd="0" destOrd="0" presId="urn:microsoft.com/office/officeart/2008/layout/LinedList"/>
    <dgm:cxn modelId="{45BC7A62-3413-4398-B621-EB53F8C67807}" type="presParOf" srcId="{9D4ACA25-6691-4D42-BD88-3517EF22D347}" destId="{D0EFCDE6-C5DD-4D32-B9B2-BB6EF4EF482E}" srcOrd="1" destOrd="0" presId="urn:microsoft.com/office/officeart/2008/layout/LinedList"/>
    <dgm:cxn modelId="{72F06F10-59FE-4DB8-AFD3-DC3AF2CF74B9}" type="presParOf" srcId="{D0EFCDE6-C5DD-4D32-B9B2-BB6EF4EF482E}" destId="{56196A86-4FE3-4885-9AF7-EA3ACEBF12A2}" srcOrd="0" destOrd="0" presId="urn:microsoft.com/office/officeart/2008/layout/LinedList"/>
    <dgm:cxn modelId="{1C4DC8E7-60D1-4538-BBFA-0D015A9D9DEE}" type="presParOf" srcId="{D0EFCDE6-C5DD-4D32-B9B2-BB6EF4EF482E}" destId="{495FA33D-B18E-488D-9662-853E8440169B}" srcOrd="1" destOrd="0" presId="urn:microsoft.com/office/officeart/2008/layout/LinedList"/>
    <dgm:cxn modelId="{E4CC6DE6-7106-45B2-A87A-78D3F21F0CB1}" type="presParOf" srcId="{9D4ACA25-6691-4D42-BD88-3517EF22D347}" destId="{516C50AD-1AB3-4CA1-9114-7CF4C3BE057A}" srcOrd="2" destOrd="0" presId="urn:microsoft.com/office/officeart/2008/layout/LinedList"/>
    <dgm:cxn modelId="{1C892251-770D-4A01-B2C8-B76F65B70507}" type="presParOf" srcId="{9D4ACA25-6691-4D42-BD88-3517EF22D347}" destId="{4B07F68A-0287-4913-9598-40A2DF730DF2}" srcOrd="3" destOrd="0" presId="urn:microsoft.com/office/officeart/2008/layout/LinedList"/>
    <dgm:cxn modelId="{2860DA21-6D5A-4E56-92F4-D5486086EEC0}" type="presParOf" srcId="{4B07F68A-0287-4913-9598-40A2DF730DF2}" destId="{D53AB229-3BD1-41F0-A77C-0DFCA319D7B4}" srcOrd="0" destOrd="0" presId="urn:microsoft.com/office/officeart/2008/layout/LinedList"/>
    <dgm:cxn modelId="{9931129B-8CD2-4A1E-9168-64DA479FF8BE}" type="presParOf" srcId="{4B07F68A-0287-4913-9598-40A2DF730DF2}" destId="{11A12B53-E561-4CAF-80EB-E0C9F06D7046}"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E0E7BD5-281F-4556-AA67-A18D7782F0B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DA7786B-39BB-40CF-AAB3-CAFED20F3B68}">
      <dgm:prSet/>
      <dgm:spPr>
        <a:noFill/>
        <a:ln>
          <a:noFill/>
        </a:ln>
      </dgm:spPr>
      <dgm:t>
        <a:bodyPr/>
        <a:lstStyle/>
        <a:p>
          <a:pPr algn="ctr"/>
          <a:r>
            <a:rPr lang="en-US" b="1" i="0" u="sng" dirty="0" smtClean="0">
              <a:latin typeface="+mj-lt"/>
            </a:rPr>
            <a:t>WHY IT STILL EXISTS?</a:t>
          </a:r>
          <a:endParaRPr lang="en-US" b="1" u="sng" dirty="0">
            <a:latin typeface="+mj-lt"/>
          </a:endParaRPr>
        </a:p>
      </dgm:t>
    </dgm:pt>
    <dgm:pt modelId="{1920CD5C-06DE-4771-BF5D-B12BE378C585}" type="parTrans" cxnId="{93BF568A-2CC6-4143-9BCE-CEC5EC4E730C}">
      <dgm:prSet/>
      <dgm:spPr/>
      <dgm:t>
        <a:bodyPr/>
        <a:lstStyle/>
        <a:p>
          <a:endParaRPr lang="en-US">
            <a:latin typeface="+mj-lt"/>
          </a:endParaRPr>
        </a:p>
      </dgm:t>
    </dgm:pt>
    <dgm:pt modelId="{FC37221C-67CE-4709-99B1-3F1F051C55A8}" type="sibTrans" cxnId="{93BF568A-2CC6-4143-9BCE-CEC5EC4E730C}">
      <dgm:prSet/>
      <dgm:spPr/>
      <dgm:t>
        <a:bodyPr/>
        <a:lstStyle/>
        <a:p>
          <a:endParaRPr lang="en-US">
            <a:latin typeface="+mj-lt"/>
          </a:endParaRPr>
        </a:p>
      </dgm:t>
    </dgm:pt>
    <dgm:pt modelId="{43B41C42-51BD-4D70-BC07-40B3BED85DF9}">
      <dgm:prSet/>
      <dgm:spPr>
        <a:noFill/>
        <a:ln>
          <a:noFill/>
        </a:ln>
      </dgm:spPr>
      <dgm:t>
        <a:bodyPr/>
        <a:lstStyle/>
        <a:p>
          <a:pPr algn="l"/>
          <a:r>
            <a:rPr lang="en-US" b="0" i="0" dirty="0" smtClean="0">
              <a:latin typeface="+mj-lt"/>
            </a:rPr>
            <a:t>In some regions, ongoing conflict, political instability, and forced displacement are key drivers of modern slavery. </a:t>
          </a:r>
          <a:endParaRPr lang="en-US" b="0" i="0" dirty="0">
            <a:latin typeface="+mj-lt"/>
          </a:endParaRPr>
        </a:p>
      </dgm:t>
    </dgm:pt>
    <dgm:pt modelId="{7A5CFE89-5EB8-4D6E-963B-37449474DCE6}" type="parTrans" cxnId="{D53A74E9-9774-4E67-A3E6-34B652F0418E}">
      <dgm:prSet/>
      <dgm:spPr/>
      <dgm:t>
        <a:bodyPr/>
        <a:lstStyle/>
        <a:p>
          <a:endParaRPr lang="en-US">
            <a:latin typeface="+mj-lt"/>
          </a:endParaRPr>
        </a:p>
      </dgm:t>
    </dgm:pt>
    <dgm:pt modelId="{C5D182CD-1435-4CD1-90B5-F77DD1519CDA}" type="sibTrans" cxnId="{D53A74E9-9774-4E67-A3E6-34B652F0418E}">
      <dgm:prSet/>
      <dgm:spPr/>
      <dgm:t>
        <a:bodyPr/>
        <a:lstStyle/>
        <a:p>
          <a:endParaRPr lang="en-US">
            <a:latin typeface="+mj-lt"/>
          </a:endParaRPr>
        </a:p>
      </dgm:t>
    </dgm:pt>
    <dgm:pt modelId="{6396ED6C-AC11-4D84-8846-DCAA64B78EFE}">
      <dgm:prSet/>
      <dgm:spPr>
        <a:noFill/>
        <a:ln>
          <a:noFill/>
        </a:ln>
      </dgm:spPr>
      <dgm:t>
        <a:bodyPr/>
        <a:lstStyle/>
        <a:p>
          <a:pPr algn="l"/>
          <a:r>
            <a:rPr lang="en-US" b="0" i="0" dirty="0" smtClean="0">
              <a:latin typeface="+mj-lt"/>
            </a:rPr>
            <a:t>Transformations in the world of work, climate change, and migration increase the vulnerability of many people to exploit others.</a:t>
          </a:r>
          <a:endParaRPr lang="en-US" b="0" i="0" dirty="0">
            <a:latin typeface="+mj-lt"/>
          </a:endParaRPr>
        </a:p>
      </dgm:t>
    </dgm:pt>
    <dgm:pt modelId="{A0ABCC58-7C68-4D74-B4FB-007B50BB3E16}" type="parTrans" cxnId="{BA2E7BF0-1907-43EF-942D-AC9F471CC0D1}">
      <dgm:prSet/>
      <dgm:spPr/>
      <dgm:t>
        <a:bodyPr/>
        <a:lstStyle/>
        <a:p>
          <a:endParaRPr lang="en-US"/>
        </a:p>
      </dgm:t>
    </dgm:pt>
    <dgm:pt modelId="{5E21CBFF-E66D-4377-9248-6720CBCC442F}" type="sibTrans" cxnId="{BA2E7BF0-1907-43EF-942D-AC9F471CC0D1}">
      <dgm:prSet/>
      <dgm:spPr/>
      <dgm:t>
        <a:bodyPr/>
        <a:lstStyle/>
        <a:p>
          <a:endParaRPr lang="en-US"/>
        </a:p>
      </dgm:t>
    </dgm:pt>
    <dgm:pt modelId="{5FE91BB5-F2EE-49BE-B271-39570C438389}" type="pres">
      <dgm:prSet presAssocID="{FE0E7BD5-281F-4556-AA67-A18D7782F0B1}" presName="diagram" presStyleCnt="0">
        <dgm:presLayoutVars>
          <dgm:dir/>
          <dgm:resizeHandles val="exact"/>
        </dgm:presLayoutVars>
      </dgm:prSet>
      <dgm:spPr/>
      <dgm:t>
        <a:bodyPr/>
        <a:lstStyle/>
        <a:p>
          <a:endParaRPr lang="en-US"/>
        </a:p>
      </dgm:t>
    </dgm:pt>
    <dgm:pt modelId="{A260CCEC-79A7-4237-91B9-7851FDAAE0EC}" type="pres">
      <dgm:prSet presAssocID="{FDA7786B-39BB-40CF-AAB3-CAFED20F3B68}" presName="node" presStyleLbl="node1" presStyleIdx="0" presStyleCnt="1">
        <dgm:presLayoutVars>
          <dgm:bulletEnabled val="1"/>
        </dgm:presLayoutVars>
      </dgm:prSet>
      <dgm:spPr/>
      <dgm:t>
        <a:bodyPr/>
        <a:lstStyle/>
        <a:p>
          <a:endParaRPr lang="en-US"/>
        </a:p>
      </dgm:t>
    </dgm:pt>
  </dgm:ptLst>
  <dgm:cxnLst>
    <dgm:cxn modelId="{6637C8D5-ACA1-4696-A793-6FABDDA2647F}" type="presOf" srcId="{FDA7786B-39BB-40CF-AAB3-CAFED20F3B68}" destId="{A260CCEC-79A7-4237-91B9-7851FDAAE0EC}" srcOrd="0" destOrd="0" presId="urn:microsoft.com/office/officeart/2005/8/layout/default"/>
    <dgm:cxn modelId="{BA2E7BF0-1907-43EF-942D-AC9F471CC0D1}" srcId="{FDA7786B-39BB-40CF-AAB3-CAFED20F3B68}" destId="{6396ED6C-AC11-4D84-8846-DCAA64B78EFE}" srcOrd="1" destOrd="0" parTransId="{A0ABCC58-7C68-4D74-B4FB-007B50BB3E16}" sibTransId="{5E21CBFF-E66D-4377-9248-6720CBCC442F}"/>
    <dgm:cxn modelId="{93BF568A-2CC6-4143-9BCE-CEC5EC4E730C}" srcId="{FE0E7BD5-281F-4556-AA67-A18D7782F0B1}" destId="{FDA7786B-39BB-40CF-AAB3-CAFED20F3B68}" srcOrd="0" destOrd="0" parTransId="{1920CD5C-06DE-4771-BF5D-B12BE378C585}" sibTransId="{FC37221C-67CE-4709-99B1-3F1F051C55A8}"/>
    <dgm:cxn modelId="{EB6C1B66-A65E-4E4B-A257-7A8CE05908D0}" type="presOf" srcId="{6396ED6C-AC11-4D84-8846-DCAA64B78EFE}" destId="{A260CCEC-79A7-4237-91B9-7851FDAAE0EC}" srcOrd="0" destOrd="2" presId="urn:microsoft.com/office/officeart/2005/8/layout/default"/>
    <dgm:cxn modelId="{D53A74E9-9774-4E67-A3E6-34B652F0418E}" srcId="{FDA7786B-39BB-40CF-AAB3-CAFED20F3B68}" destId="{43B41C42-51BD-4D70-BC07-40B3BED85DF9}" srcOrd="0" destOrd="0" parTransId="{7A5CFE89-5EB8-4D6E-963B-37449474DCE6}" sibTransId="{C5D182CD-1435-4CD1-90B5-F77DD1519CDA}"/>
    <dgm:cxn modelId="{BDDFE029-8297-46D6-9FE7-C3FD7AA729FC}" type="presOf" srcId="{43B41C42-51BD-4D70-BC07-40B3BED85DF9}" destId="{A260CCEC-79A7-4237-91B9-7851FDAAE0EC}" srcOrd="0" destOrd="1" presId="urn:microsoft.com/office/officeart/2005/8/layout/default"/>
    <dgm:cxn modelId="{B6E6CB01-BF22-417E-BD7C-55ABEBBB2204}" type="presOf" srcId="{FE0E7BD5-281F-4556-AA67-A18D7782F0B1}" destId="{5FE91BB5-F2EE-49BE-B271-39570C438389}" srcOrd="0" destOrd="0" presId="urn:microsoft.com/office/officeart/2005/8/layout/default"/>
    <dgm:cxn modelId="{3C21F955-AB96-48C6-BAC7-34726B920832}" type="presParOf" srcId="{5FE91BB5-F2EE-49BE-B271-39570C438389}" destId="{A260CCEC-79A7-4237-91B9-7851FDAAE0EC}" srcOrd="0" destOrd="0" presId="urn:microsoft.com/office/officeart/2005/8/layout/defaul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01B046-A42B-453D-BB4F-477D16C248B2}" type="doc">
      <dgm:prSet loTypeId="urn:diagrams.loki3.com/VaryingWidthList" loCatId="list" qsTypeId="urn:microsoft.com/office/officeart/2005/8/quickstyle/simple1" qsCatId="simple" csTypeId="urn:microsoft.com/office/officeart/2005/8/colors/accent0_2" csCatId="mainScheme" phldr="1"/>
      <dgm:spPr/>
      <dgm:t>
        <a:bodyPr/>
        <a:lstStyle/>
        <a:p>
          <a:endParaRPr lang="en-US"/>
        </a:p>
      </dgm:t>
    </dgm:pt>
    <dgm:pt modelId="{77019279-2A51-494E-8302-3815FB2FC03C}">
      <dgm:prSet custT="1"/>
      <dgm:spPr>
        <a:noFill/>
        <a:ln>
          <a:noFill/>
        </a:ln>
      </dgm:spPr>
      <dgm:t>
        <a:bodyPr/>
        <a:lstStyle/>
        <a:p>
          <a:pPr algn="ctr"/>
          <a:r>
            <a:rPr lang="en-US" sz="2200" b="1" i="0" dirty="0" smtClean="0">
              <a:solidFill>
                <a:schemeClr val="bg1"/>
              </a:solidFill>
              <a:latin typeface="+mn-lt"/>
            </a:rPr>
            <a:t>HUMAN TRAFFICKING</a:t>
          </a:r>
          <a:endParaRPr lang="en-US" sz="2200" b="1" i="0" dirty="0">
            <a:solidFill>
              <a:schemeClr val="bg1"/>
            </a:solidFill>
            <a:latin typeface="+mn-lt"/>
          </a:endParaRPr>
        </a:p>
      </dgm:t>
    </dgm:pt>
    <dgm:pt modelId="{7F1B26DB-E1B3-48D4-BC53-D690A8CBD85C}" type="parTrans" cxnId="{75A8D1B4-B84D-4599-B069-3D7D36F89C2A}">
      <dgm:prSet/>
      <dgm:spPr/>
      <dgm:t>
        <a:bodyPr/>
        <a:lstStyle/>
        <a:p>
          <a:endParaRPr lang="en-US">
            <a:solidFill>
              <a:srgbClr val="002060"/>
            </a:solidFill>
            <a:latin typeface="+mj-lt"/>
          </a:endParaRPr>
        </a:p>
      </dgm:t>
    </dgm:pt>
    <dgm:pt modelId="{D239D605-0359-411A-A305-0E324CD7B4C9}" type="sibTrans" cxnId="{75A8D1B4-B84D-4599-B069-3D7D36F89C2A}">
      <dgm:prSet/>
      <dgm:spPr/>
      <dgm:t>
        <a:bodyPr/>
        <a:lstStyle/>
        <a:p>
          <a:endParaRPr lang="en-US">
            <a:solidFill>
              <a:srgbClr val="002060"/>
            </a:solidFill>
            <a:latin typeface="+mj-lt"/>
          </a:endParaRPr>
        </a:p>
      </dgm:t>
    </dgm:pt>
    <dgm:pt modelId="{EF650D99-5D56-46FD-A9FA-D901D62398DC}">
      <dgm:prSet custT="1"/>
      <dgm:spPr>
        <a:noFill/>
        <a:ln>
          <a:noFill/>
        </a:ln>
      </dgm:spPr>
      <dgm:t>
        <a:bodyPr/>
        <a:lstStyle/>
        <a:p>
          <a:pPr algn="l"/>
          <a:r>
            <a:rPr lang="en-US" sz="1700" b="1" i="0" dirty="0" smtClean="0">
              <a:solidFill>
                <a:schemeClr val="bg1"/>
              </a:solidFill>
              <a:latin typeface="+mn-lt"/>
            </a:rPr>
            <a:t>Defined by the UN Trafficking in Persons Protocol as involving recruitment, transportation, transfer, </a:t>
          </a:r>
          <a:r>
            <a:rPr lang="en-US" sz="1700" b="1" i="0" dirty="0" err="1" smtClean="0">
              <a:solidFill>
                <a:schemeClr val="bg1"/>
              </a:solidFill>
              <a:latin typeface="+mn-lt"/>
            </a:rPr>
            <a:t>harbouring</a:t>
          </a:r>
          <a:r>
            <a:rPr lang="en-US" sz="1700" b="1" i="0" dirty="0" smtClean="0">
              <a:solidFill>
                <a:schemeClr val="bg1"/>
              </a:solidFill>
              <a:latin typeface="+mn-lt"/>
            </a:rPr>
            <a:t>, or receipt of persons by means of threat or use of force or other forms of coercion with the intent of exploiting that person for sexual exploitation, forced </a:t>
          </a:r>
          <a:r>
            <a:rPr lang="en-US" sz="1700" b="1" i="0" dirty="0" err="1" smtClean="0">
              <a:solidFill>
                <a:schemeClr val="bg1"/>
              </a:solidFill>
              <a:latin typeface="+mn-lt"/>
            </a:rPr>
            <a:t>labour</a:t>
          </a:r>
          <a:r>
            <a:rPr lang="en-US" sz="1700" b="1" i="0" dirty="0" smtClean="0">
              <a:solidFill>
                <a:schemeClr val="bg1"/>
              </a:solidFill>
              <a:latin typeface="+mn-lt"/>
            </a:rPr>
            <a:t>, or slavery, among others forms.</a:t>
          </a:r>
          <a:endParaRPr lang="en-US" sz="1700" b="1" i="0" dirty="0">
            <a:solidFill>
              <a:schemeClr val="bg1"/>
            </a:solidFill>
            <a:latin typeface="+mn-lt"/>
          </a:endParaRPr>
        </a:p>
      </dgm:t>
    </dgm:pt>
    <dgm:pt modelId="{0C99A2A3-DF39-4309-95C8-B42EA0069CAA}" type="parTrans" cxnId="{F91BA9CB-5BA8-425E-AFE3-1739FD19232C}">
      <dgm:prSet/>
      <dgm:spPr/>
      <dgm:t>
        <a:bodyPr/>
        <a:lstStyle/>
        <a:p>
          <a:endParaRPr lang="en-US">
            <a:solidFill>
              <a:srgbClr val="002060"/>
            </a:solidFill>
            <a:latin typeface="+mj-lt"/>
          </a:endParaRPr>
        </a:p>
      </dgm:t>
    </dgm:pt>
    <dgm:pt modelId="{2B7AE86F-F027-4760-83CB-AF11C98F5F67}" type="sibTrans" cxnId="{F91BA9CB-5BA8-425E-AFE3-1739FD19232C}">
      <dgm:prSet/>
      <dgm:spPr/>
      <dgm:t>
        <a:bodyPr/>
        <a:lstStyle/>
        <a:p>
          <a:endParaRPr lang="en-US">
            <a:solidFill>
              <a:srgbClr val="002060"/>
            </a:solidFill>
            <a:latin typeface="+mj-lt"/>
          </a:endParaRPr>
        </a:p>
      </dgm:t>
    </dgm:pt>
    <dgm:pt modelId="{7CE4C062-0FDE-445B-9009-FC253263472E}" type="pres">
      <dgm:prSet presAssocID="{5701B046-A42B-453D-BB4F-477D16C248B2}" presName="Name0" presStyleCnt="0">
        <dgm:presLayoutVars>
          <dgm:resizeHandles/>
        </dgm:presLayoutVars>
      </dgm:prSet>
      <dgm:spPr/>
      <dgm:t>
        <a:bodyPr/>
        <a:lstStyle/>
        <a:p>
          <a:endParaRPr lang="en-US"/>
        </a:p>
      </dgm:t>
    </dgm:pt>
    <dgm:pt modelId="{76FEE3D7-47BA-4DC8-BAE3-541B2BBBCE44}" type="pres">
      <dgm:prSet presAssocID="{77019279-2A51-494E-8302-3815FB2FC03C}" presName="text" presStyleLbl="node1" presStyleIdx="0" presStyleCnt="1">
        <dgm:presLayoutVars>
          <dgm:bulletEnabled val="1"/>
        </dgm:presLayoutVars>
      </dgm:prSet>
      <dgm:spPr/>
      <dgm:t>
        <a:bodyPr/>
        <a:lstStyle/>
        <a:p>
          <a:endParaRPr lang="en-US"/>
        </a:p>
      </dgm:t>
    </dgm:pt>
  </dgm:ptLst>
  <dgm:cxnLst>
    <dgm:cxn modelId="{65E09C21-D84C-423D-93A5-4F06751D9E33}" type="presOf" srcId="{5701B046-A42B-453D-BB4F-477D16C248B2}" destId="{7CE4C062-0FDE-445B-9009-FC253263472E}" srcOrd="0" destOrd="0" presId="urn:diagrams.loki3.com/VaryingWidthList"/>
    <dgm:cxn modelId="{F2F61974-B6A2-4151-8AB6-F5916BAABEDD}" type="presOf" srcId="{77019279-2A51-494E-8302-3815FB2FC03C}" destId="{76FEE3D7-47BA-4DC8-BAE3-541B2BBBCE44}" srcOrd="0" destOrd="0" presId="urn:diagrams.loki3.com/VaryingWidthList"/>
    <dgm:cxn modelId="{F91BA9CB-5BA8-425E-AFE3-1739FD19232C}" srcId="{77019279-2A51-494E-8302-3815FB2FC03C}" destId="{EF650D99-5D56-46FD-A9FA-D901D62398DC}" srcOrd="0" destOrd="0" parTransId="{0C99A2A3-DF39-4309-95C8-B42EA0069CAA}" sibTransId="{2B7AE86F-F027-4760-83CB-AF11C98F5F67}"/>
    <dgm:cxn modelId="{155C5A94-541C-4E5D-B61E-9073BF2CE058}" type="presOf" srcId="{EF650D99-5D56-46FD-A9FA-D901D62398DC}" destId="{76FEE3D7-47BA-4DC8-BAE3-541B2BBBCE44}" srcOrd="0" destOrd="1" presId="urn:diagrams.loki3.com/VaryingWidthList"/>
    <dgm:cxn modelId="{75A8D1B4-B84D-4599-B069-3D7D36F89C2A}" srcId="{5701B046-A42B-453D-BB4F-477D16C248B2}" destId="{77019279-2A51-494E-8302-3815FB2FC03C}" srcOrd="0" destOrd="0" parTransId="{7F1B26DB-E1B3-48D4-BC53-D690A8CBD85C}" sibTransId="{D239D605-0359-411A-A305-0E324CD7B4C9}"/>
    <dgm:cxn modelId="{743AAF44-8436-4CFE-9625-5785D5416DED}" type="presParOf" srcId="{7CE4C062-0FDE-445B-9009-FC253263472E}" destId="{76FEE3D7-47BA-4DC8-BAE3-541B2BBBCE44}" srcOrd="0" destOrd="0" presId="urn:diagrams.loki3.com/VaryingWidthList"/>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ED38541-25BA-4C2D-B215-D11A1FB1E8FE}" type="doc">
      <dgm:prSet loTypeId="urn:diagrams.loki3.com/VaryingWidthList" loCatId="list" qsTypeId="urn:microsoft.com/office/officeart/2005/8/quickstyle/simple1" qsCatId="simple" csTypeId="urn:microsoft.com/office/officeart/2005/8/colors/accent1_2" csCatId="accent1" phldr="1"/>
      <dgm:spPr/>
    </dgm:pt>
    <dgm:pt modelId="{B43C0515-45A7-44AE-A4EA-F8438ACAF34F}">
      <dgm:prSet custT="1"/>
      <dgm:spPr>
        <a:noFill/>
        <a:ln>
          <a:noFill/>
        </a:ln>
      </dgm:spPr>
      <dgm:t>
        <a:bodyPr/>
        <a:lstStyle/>
        <a:p>
          <a:r>
            <a:rPr lang="en-US" sz="2200" b="1" i="0" dirty="0" smtClean="0">
              <a:solidFill>
                <a:schemeClr val="bg1"/>
              </a:solidFill>
              <a:latin typeface="+mn-lt"/>
            </a:rPr>
            <a:t>DEBT BONDAGE</a:t>
          </a:r>
          <a:endParaRPr lang="en-US" sz="2200" b="1" dirty="0">
            <a:solidFill>
              <a:schemeClr val="bg1"/>
            </a:solidFill>
            <a:latin typeface="+mn-lt"/>
          </a:endParaRPr>
        </a:p>
      </dgm:t>
    </dgm:pt>
    <dgm:pt modelId="{DEE81749-E4BF-4A82-A1A0-9EA72B408A8D}" type="parTrans" cxnId="{89F59608-62DD-4998-9CAF-04A94A4E379B}">
      <dgm:prSet/>
      <dgm:spPr/>
      <dgm:t>
        <a:bodyPr/>
        <a:lstStyle/>
        <a:p>
          <a:endParaRPr lang="en-US">
            <a:solidFill>
              <a:schemeClr val="tx1"/>
            </a:solidFill>
            <a:latin typeface="+mn-lt"/>
          </a:endParaRPr>
        </a:p>
      </dgm:t>
    </dgm:pt>
    <dgm:pt modelId="{C12D8C27-DFB0-4B3D-B30F-8E8D17492567}" type="sibTrans" cxnId="{89F59608-62DD-4998-9CAF-04A94A4E379B}">
      <dgm:prSet/>
      <dgm:spPr/>
      <dgm:t>
        <a:bodyPr/>
        <a:lstStyle/>
        <a:p>
          <a:endParaRPr lang="en-US">
            <a:solidFill>
              <a:schemeClr val="tx1"/>
            </a:solidFill>
            <a:latin typeface="+mn-lt"/>
          </a:endParaRPr>
        </a:p>
      </dgm:t>
    </dgm:pt>
    <dgm:pt modelId="{738CAD79-4217-4B00-A621-6F70464502E5}">
      <dgm:prSet custT="1"/>
      <dgm:spPr>
        <a:noFill/>
        <a:ln>
          <a:noFill/>
        </a:ln>
      </dgm:spPr>
      <dgm:t>
        <a:bodyPr/>
        <a:lstStyle/>
        <a:p>
          <a:r>
            <a:rPr lang="en-US" sz="1700" b="1" i="0" dirty="0" smtClean="0">
              <a:solidFill>
                <a:schemeClr val="bg1"/>
              </a:solidFill>
              <a:latin typeface="+mn-lt"/>
            </a:rPr>
            <a:t>Status or condition where one person has pledged their </a:t>
          </a:r>
          <a:r>
            <a:rPr lang="en-US" sz="1700" b="1" i="0" dirty="0" err="1" smtClean="0">
              <a:solidFill>
                <a:schemeClr val="bg1"/>
              </a:solidFill>
              <a:latin typeface="+mn-lt"/>
            </a:rPr>
            <a:t>labour</a:t>
          </a:r>
          <a:r>
            <a:rPr lang="en-US" sz="1700" b="1" i="0" dirty="0" smtClean="0">
              <a:solidFill>
                <a:schemeClr val="bg1"/>
              </a:solidFill>
              <a:latin typeface="+mn-lt"/>
            </a:rPr>
            <a:t> or services (or that of someone under their control), in circumstances where the fair value of that </a:t>
          </a:r>
          <a:r>
            <a:rPr lang="en-US" sz="1700" b="1" i="0" dirty="0" err="1" smtClean="0">
              <a:solidFill>
                <a:schemeClr val="bg1"/>
              </a:solidFill>
              <a:latin typeface="+mn-lt"/>
            </a:rPr>
            <a:t>labour</a:t>
          </a:r>
          <a:r>
            <a:rPr lang="en-US" sz="1700" b="1" i="0" dirty="0" smtClean="0">
              <a:solidFill>
                <a:schemeClr val="bg1"/>
              </a:solidFill>
              <a:latin typeface="+mn-lt"/>
            </a:rPr>
            <a:t> or service is not reasonably applied to reducing the debt or length of debt, or the length and nature of the service is not limited or defined.</a:t>
          </a:r>
          <a:endParaRPr lang="en-US" sz="1700" b="1" i="0" dirty="0">
            <a:solidFill>
              <a:schemeClr val="bg1"/>
            </a:solidFill>
            <a:latin typeface="+mn-lt"/>
          </a:endParaRPr>
        </a:p>
      </dgm:t>
    </dgm:pt>
    <dgm:pt modelId="{D785136B-DA34-4F6D-BB81-98053D7000F1}" type="parTrans" cxnId="{4D97585A-6859-4457-8C5C-43B443E6ACF5}">
      <dgm:prSet/>
      <dgm:spPr/>
      <dgm:t>
        <a:bodyPr/>
        <a:lstStyle/>
        <a:p>
          <a:endParaRPr lang="en-US">
            <a:solidFill>
              <a:schemeClr val="tx1"/>
            </a:solidFill>
            <a:latin typeface="+mn-lt"/>
          </a:endParaRPr>
        </a:p>
      </dgm:t>
    </dgm:pt>
    <dgm:pt modelId="{22CC0BD4-91BB-4E98-A03A-A64FD832DA70}" type="sibTrans" cxnId="{4D97585A-6859-4457-8C5C-43B443E6ACF5}">
      <dgm:prSet/>
      <dgm:spPr/>
      <dgm:t>
        <a:bodyPr/>
        <a:lstStyle/>
        <a:p>
          <a:endParaRPr lang="en-US">
            <a:solidFill>
              <a:schemeClr val="tx1"/>
            </a:solidFill>
            <a:latin typeface="+mn-lt"/>
          </a:endParaRPr>
        </a:p>
      </dgm:t>
    </dgm:pt>
    <dgm:pt modelId="{C0F3F774-42BE-4D4B-A0EF-B68A27D47531}" type="pres">
      <dgm:prSet presAssocID="{1ED38541-25BA-4C2D-B215-D11A1FB1E8FE}" presName="Name0" presStyleCnt="0">
        <dgm:presLayoutVars>
          <dgm:resizeHandles/>
        </dgm:presLayoutVars>
      </dgm:prSet>
      <dgm:spPr/>
    </dgm:pt>
    <dgm:pt modelId="{98B96691-1E10-4B0E-89E9-EC4AB46B804E}" type="pres">
      <dgm:prSet presAssocID="{B43C0515-45A7-44AE-A4EA-F8438ACAF34F}" presName="text" presStyleLbl="node1" presStyleIdx="0" presStyleCnt="1">
        <dgm:presLayoutVars>
          <dgm:bulletEnabled val="1"/>
        </dgm:presLayoutVars>
      </dgm:prSet>
      <dgm:spPr/>
      <dgm:t>
        <a:bodyPr/>
        <a:lstStyle/>
        <a:p>
          <a:endParaRPr lang="en-US"/>
        </a:p>
      </dgm:t>
    </dgm:pt>
  </dgm:ptLst>
  <dgm:cxnLst>
    <dgm:cxn modelId="{6CD87E29-420B-4982-9B4B-446FF61F13D3}" type="presOf" srcId="{1ED38541-25BA-4C2D-B215-D11A1FB1E8FE}" destId="{C0F3F774-42BE-4D4B-A0EF-B68A27D47531}" srcOrd="0" destOrd="0" presId="urn:diagrams.loki3.com/VaryingWidthList"/>
    <dgm:cxn modelId="{F956C8C9-38CF-4BE7-86BA-7B3486B6EA2B}" type="presOf" srcId="{738CAD79-4217-4B00-A621-6F70464502E5}" destId="{98B96691-1E10-4B0E-89E9-EC4AB46B804E}" srcOrd="0" destOrd="1" presId="urn:diagrams.loki3.com/VaryingWidthList"/>
    <dgm:cxn modelId="{5BEAC918-8FDA-4CEF-9DD9-D6DEEDAF4D1A}" type="presOf" srcId="{B43C0515-45A7-44AE-A4EA-F8438ACAF34F}" destId="{98B96691-1E10-4B0E-89E9-EC4AB46B804E}" srcOrd="0" destOrd="0" presId="urn:diagrams.loki3.com/VaryingWidthList"/>
    <dgm:cxn modelId="{4D97585A-6859-4457-8C5C-43B443E6ACF5}" srcId="{B43C0515-45A7-44AE-A4EA-F8438ACAF34F}" destId="{738CAD79-4217-4B00-A621-6F70464502E5}" srcOrd="0" destOrd="0" parTransId="{D785136B-DA34-4F6D-BB81-98053D7000F1}" sibTransId="{22CC0BD4-91BB-4E98-A03A-A64FD832DA70}"/>
    <dgm:cxn modelId="{89F59608-62DD-4998-9CAF-04A94A4E379B}" srcId="{1ED38541-25BA-4C2D-B215-D11A1FB1E8FE}" destId="{B43C0515-45A7-44AE-A4EA-F8438ACAF34F}" srcOrd="0" destOrd="0" parTransId="{DEE81749-E4BF-4A82-A1A0-9EA72B408A8D}" sibTransId="{C12D8C27-DFB0-4B3D-B30F-8E8D17492567}"/>
    <dgm:cxn modelId="{08BE1920-73F1-48BC-AE14-C824BBE7D760}" type="presParOf" srcId="{C0F3F774-42BE-4D4B-A0EF-B68A27D47531}" destId="{98B96691-1E10-4B0E-89E9-EC4AB46B804E}" srcOrd="0" destOrd="0" presId="urn:diagrams.loki3.com/VaryingWidthList"/>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38F835E-07DD-4844-BF74-0DC183352814}" type="doc">
      <dgm:prSet loTypeId="urn:diagrams.loki3.com/VaryingWidthList" loCatId="list" qsTypeId="urn:microsoft.com/office/officeart/2005/8/quickstyle/simple1" qsCatId="simple" csTypeId="urn:microsoft.com/office/officeart/2005/8/colors/accent1_2" csCatId="accent1" phldr="1"/>
      <dgm:spPr/>
    </dgm:pt>
    <dgm:pt modelId="{36395217-A6D5-4CF6-B142-C1AFDB42F5D3}">
      <dgm:prSet custT="1"/>
      <dgm:spPr>
        <a:noFill/>
        <a:ln>
          <a:noFill/>
        </a:ln>
      </dgm:spPr>
      <dgm:t>
        <a:bodyPr/>
        <a:lstStyle/>
        <a:p>
          <a:r>
            <a:rPr lang="en-US" sz="2200" b="1" i="0" dirty="0" smtClean="0">
              <a:solidFill>
                <a:schemeClr val="bg1"/>
              </a:solidFill>
              <a:latin typeface="+mn-lt"/>
            </a:rPr>
            <a:t>FORCED MARRIAGE</a:t>
          </a:r>
          <a:endParaRPr lang="en-US" sz="2200" b="1" dirty="0">
            <a:solidFill>
              <a:schemeClr val="bg1"/>
            </a:solidFill>
            <a:latin typeface="+mn-lt"/>
          </a:endParaRPr>
        </a:p>
      </dgm:t>
    </dgm:pt>
    <dgm:pt modelId="{113E14A8-7A07-48B3-9260-94CB875E1D2A}" type="parTrans" cxnId="{B3C12EF0-598F-4153-AFD0-DA4779CC58F4}">
      <dgm:prSet/>
      <dgm:spPr/>
      <dgm:t>
        <a:bodyPr/>
        <a:lstStyle/>
        <a:p>
          <a:endParaRPr lang="en-US" b="1">
            <a:solidFill>
              <a:schemeClr val="bg1"/>
            </a:solidFill>
          </a:endParaRPr>
        </a:p>
      </dgm:t>
    </dgm:pt>
    <dgm:pt modelId="{B2F2F6DF-C689-436C-9426-43E651414C44}" type="sibTrans" cxnId="{B3C12EF0-598F-4153-AFD0-DA4779CC58F4}">
      <dgm:prSet/>
      <dgm:spPr/>
      <dgm:t>
        <a:bodyPr/>
        <a:lstStyle/>
        <a:p>
          <a:endParaRPr lang="en-US" b="1">
            <a:solidFill>
              <a:schemeClr val="bg1"/>
            </a:solidFill>
          </a:endParaRPr>
        </a:p>
      </dgm:t>
    </dgm:pt>
    <dgm:pt modelId="{71E8086C-E21A-4970-96CC-F9E40F879584}">
      <dgm:prSet custT="1"/>
      <dgm:spPr>
        <a:noFill/>
        <a:ln>
          <a:noFill/>
        </a:ln>
      </dgm:spPr>
      <dgm:t>
        <a:bodyPr/>
        <a:lstStyle/>
        <a:p>
          <a:r>
            <a:rPr lang="en-US" sz="1700" b="1" i="0" dirty="0" smtClean="0">
              <a:solidFill>
                <a:schemeClr val="bg1"/>
              </a:solidFill>
              <a:latin typeface="+mn-lt"/>
            </a:rPr>
            <a:t>Any situation where persons, regardless of age, have been forced to marry without their consent.</a:t>
          </a:r>
          <a:endParaRPr lang="en-US" sz="1700" b="1" i="0" dirty="0">
            <a:solidFill>
              <a:schemeClr val="bg1"/>
            </a:solidFill>
            <a:latin typeface="+mn-lt"/>
          </a:endParaRPr>
        </a:p>
      </dgm:t>
    </dgm:pt>
    <dgm:pt modelId="{62587F46-EED3-4C69-8834-B44C5BC4F55F}" type="parTrans" cxnId="{B25CBF0F-B2DF-40FB-9A22-AA944DADA181}">
      <dgm:prSet/>
      <dgm:spPr/>
      <dgm:t>
        <a:bodyPr/>
        <a:lstStyle/>
        <a:p>
          <a:endParaRPr lang="en-US" b="1">
            <a:solidFill>
              <a:schemeClr val="bg1"/>
            </a:solidFill>
          </a:endParaRPr>
        </a:p>
      </dgm:t>
    </dgm:pt>
    <dgm:pt modelId="{A1198FA6-ECD7-4944-97E8-166484741822}" type="sibTrans" cxnId="{B25CBF0F-B2DF-40FB-9A22-AA944DADA181}">
      <dgm:prSet/>
      <dgm:spPr/>
      <dgm:t>
        <a:bodyPr/>
        <a:lstStyle/>
        <a:p>
          <a:endParaRPr lang="en-US" b="1">
            <a:solidFill>
              <a:schemeClr val="bg1"/>
            </a:solidFill>
          </a:endParaRPr>
        </a:p>
      </dgm:t>
    </dgm:pt>
    <dgm:pt modelId="{C30646ED-85C9-4821-B904-B1E06F708309}" type="pres">
      <dgm:prSet presAssocID="{638F835E-07DD-4844-BF74-0DC183352814}" presName="Name0" presStyleCnt="0">
        <dgm:presLayoutVars>
          <dgm:resizeHandles/>
        </dgm:presLayoutVars>
      </dgm:prSet>
      <dgm:spPr/>
    </dgm:pt>
    <dgm:pt modelId="{56C10FB9-2C59-4C44-8B1E-2999FB03AFF9}" type="pres">
      <dgm:prSet presAssocID="{36395217-A6D5-4CF6-B142-C1AFDB42F5D3}" presName="text" presStyleLbl="node1" presStyleIdx="0" presStyleCnt="1">
        <dgm:presLayoutVars>
          <dgm:bulletEnabled val="1"/>
        </dgm:presLayoutVars>
      </dgm:prSet>
      <dgm:spPr/>
      <dgm:t>
        <a:bodyPr/>
        <a:lstStyle/>
        <a:p>
          <a:endParaRPr lang="en-US"/>
        </a:p>
      </dgm:t>
    </dgm:pt>
  </dgm:ptLst>
  <dgm:cxnLst>
    <dgm:cxn modelId="{B25CBF0F-B2DF-40FB-9A22-AA944DADA181}" srcId="{36395217-A6D5-4CF6-B142-C1AFDB42F5D3}" destId="{71E8086C-E21A-4970-96CC-F9E40F879584}" srcOrd="0" destOrd="0" parTransId="{62587F46-EED3-4C69-8834-B44C5BC4F55F}" sibTransId="{A1198FA6-ECD7-4944-97E8-166484741822}"/>
    <dgm:cxn modelId="{7CBBA399-155B-4B53-8342-CF47AC58049F}" type="presOf" srcId="{638F835E-07DD-4844-BF74-0DC183352814}" destId="{C30646ED-85C9-4821-B904-B1E06F708309}" srcOrd="0" destOrd="0" presId="urn:diagrams.loki3.com/VaryingWidthList"/>
    <dgm:cxn modelId="{CD670417-6210-4128-B5CF-79BF5F5EDA3C}" type="presOf" srcId="{71E8086C-E21A-4970-96CC-F9E40F879584}" destId="{56C10FB9-2C59-4C44-8B1E-2999FB03AFF9}" srcOrd="0" destOrd="1" presId="urn:diagrams.loki3.com/VaryingWidthList"/>
    <dgm:cxn modelId="{B3C12EF0-598F-4153-AFD0-DA4779CC58F4}" srcId="{638F835E-07DD-4844-BF74-0DC183352814}" destId="{36395217-A6D5-4CF6-B142-C1AFDB42F5D3}" srcOrd="0" destOrd="0" parTransId="{113E14A8-7A07-48B3-9260-94CB875E1D2A}" sibTransId="{B2F2F6DF-C689-436C-9426-43E651414C44}"/>
    <dgm:cxn modelId="{45AFD190-D71D-4F1A-A761-3496A68B50A1}" type="presOf" srcId="{36395217-A6D5-4CF6-B142-C1AFDB42F5D3}" destId="{56C10FB9-2C59-4C44-8B1E-2999FB03AFF9}" srcOrd="0" destOrd="0" presId="urn:diagrams.loki3.com/VaryingWidthList"/>
    <dgm:cxn modelId="{EE063C03-2DFD-43C8-B5D3-B9753F3FA3FF}" type="presParOf" srcId="{C30646ED-85C9-4821-B904-B1E06F708309}" destId="{56C10FB9-2C59-4C44-8B1E-2999FB03AFF9}" srcOrd="0" destOrd="0" presId="urn:diagrams.loki3.com/VaryingWidth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B31897B-3F91-4E9E-9D91-F09ECEEA1C4C}" type="doc">
      <dgm:prSet loTypeId="urn:diagrams.loki3.com/VaryingWidthList" loCatId="list" qsTypeId="urn:microsoft.com/office/officeart/2005/8/quickstyle/simple1" qsCatId="simple" csTypeId="urn:microsoft.com/office/officeart/2005/8/colors/accent1_2" csCatId="accent1" phldr="1"/>
      <dgm:spPr/>
    </dgm:pt>
    <dgm:pt modelId="{F9B59DBC-A526-476E-9D3E-39A1A9E86014}">
      <dgm:prSet custT="1"/>
      <dgm:spPr>
        <a:noFill/>
        <a:ln>
          <a:noFill/>
        </a:ln>
      </dgm:spPr>
      <dgm:t>
        <a:bodyPr/>
        <a:lstStyle/>
        <a:p>
          <a:r>
            <a:rPr lang="en-US" sz="2200" b="1" i="0" dirty="0" smtClean="0">
              <a:solidFill>
                <a:schemeClr val="bg1"/>
              </a:solidFill>
              <a:latin typeface="+mn-lt"/>
            </a:rPr>
            <a:t>SLAVERY AND SLAVERY-LIKE PRACTICES</a:t>
          </a:r>
          <a:endParaRPr lang="en-US" sz="2200" b="1" dirty="0">
            <a:solidFill>
              <a:schemeClr val="bg1"/>
            </a:solidFill>
            <a:latin typeface="+mn-lt"/>
          </a:endParaRPr>
        </a:p>
      </dgm:t>
    </dgm:pt>
    <dgm:pt modelId="{BE9BFB79-2D4C-4C69-A0A1-9B666B84DFEA}" type="parTrans" cxnId="{E6AC790E-D6D2-4231-8F88-CE9B97240D3B}">
      <dgm:prSet/>
      <dgm:spPr/>
      <dgm:t>
        <a:bodyPr/>
        <a:lstStyle/>
        <a:p>
          <a:endParaRPr lang="en-US"/>
        </a:p>
      </dgm:t>
    </dgm:pt>
    <dgm:pt modelId="{990A79DF-8BAC-40DD-A988-C73410A62682}" type="sibTrans" cxnId="{E6AC790E-D6D2-4231-8F88-CE9B97240D3B}">
      <dgm:prSet/>
      <dgm:spPr/>
      <dgm:t>
        <a:bodyPr/>
        <a:lstStyle/>
        <a:p>
          <a:endParaRPr lang="en-US"/>
        </a:p>
      </dgm:t>
    </dgm:pt>
    <dgm:pt modelId="{7D9BA82A-3D87-4C8A-8E11-5ED89F175C11}">
      <dgm:prSet custT="1"/>
      <dgm:spPr>
        <a:noFill/>
        <a:ln>
          <a:noFill/>
        </a:ln>
      </dgm:spPr>
      <dgm:t>
        <a:bodyPr/>
        <a:lstStyle/>
        <a:p>
          <a:r>
            <a:rPr lang="en-US" sz="1700" b="1" i="0" dirty="0" smtClean="0">
              <a:solidFill>
                <a:schemeClr val="bg1"/>
              </a:solidFill>
              <a:latin typeface="+mn-lt"/>
            </a:rPr>
            <a:t>the status or condition of a person over whom any or all of the powers attaching to the right of ownership are exercised. There are also certain “slavery-like practices”: debt bondage, forced or servile marriage, sale or exploitation of children (including in armed conflict), and descent-based slavery.</a:t>
          </a:r>
          <a:endParaRPr lang="en-US" sz="1700" b="1" i="0" dirty="0">
            <a:solidFill>
              <a:schemeClr val="bg1"/>
            </a:solidFill>
            <a:latin typeface="+mn-lt"/>
          </a:endParaRPr>
        </a:p>
      </dgm:t>
    </dgm:pt>
    <dgm:pt modelId="{77B1D292-E48E-424D-B735-B85186AA69E4}" type="parTrans" cxnId="{1BF4D3BB-2CAF-4E0C-824A-D8683BB36FB1}">
      <dgm:prSet/>
      <dgm:spPr/>
      <dgm:t>
        <a:bodyPr/>
        <a:lstStyle/>
        <a:p>
          <a:endParaRPr lang="en-US"/>
        </a:p>
      </dgm:t>
    </dgm:pt>
    <dgm:pt modelId="{C62FAEBB-54CA-4C16-A737-C8B3FD7B9507}" type="sibTrans" cxnId="{1BF4D3BB-2CAF-4E0C-824A-D8683BB36FB1}">
      <dgm:prSet/>
      <dgm:spPr/>
      <dgm:t>
        <a:bodyPr/>
        <a:lstStyle/>
        <a:p>
          <a:endParaRPr lang="en-US"/>
        </a:p>
      </dgm:t>
    </dgm:pt>
    <dgm:pt modelId="{5B1D58D5-201E-47E8-87D9-5AFA47E25BF3}" type="pres">
      <dgm:prSet presAssocID="{2B31897B-3F91-4E9E-9D91-F09ECEEA1C4C}" presName="Name0" presStyleCnt="0">
        <dgm:presLayoutVars>
          <dgm:resizeHandles/>
        </dgm:presLayoutVars>
      </dgm:prSet>
      <dgm:spPr/>
    </dgm:pt>
    <dgm:pt modelId="{6DB228B9-B27C-4914-B9A0-F4C357AC9E4C}" type="pres">
      <dgm:prSet presAssocID="{F9B59DBC-A526-476E-9D3E-39A1A9E86014}" presName="text" presStyleLbl="node1" presStyleIdx="0" presStyleCnt="1">
        <dgm:presLayoutVars>
          <dgm:bulletEnabled val="1"/>
        </dgm:presLayoutVars>
      </dgm:prSet>
      <dgm:spPr/>
      <dgm:t>
        <a:bodyPr/>
        <a:lstStyle/>
        <a:p>
          <a:endParaRPr lang="en-US"/>
        </a:p>
      </dgm:t>
    </dgm:pt>
  </dgm:ptLst>
  <dgm:cxnLst>
    <dgm:cxn modelId="{EBB5763A-02F6-4325-B0F3-5561927C5BAF}" type="presOf" srcId="{7D9BA82A-3D87-4C8A-8E11-5ED89F175C11}" destId="{6DB228B9-B27C-4914-B9A0-F4C357AC9E4C}" srcOrd="0" destOrd="1" presId="urn:diagrams.loki3.com/VaryingWidthList"/>
    <dgm:cxn modelId="{DD7A7DFE-C0BD-4896-B1BA-BC9958B9C5B4}" type="presOf" srcId="{2B31897B-3F91-4E9E-9D91-F09ECEEA1C4C}" destId="{5B1D58D5-201E-47E8-87D9-5AFA47E25BF3}" srcOrd="0" destOrd="0" presId="urn:diagrams.loki3.com/VaryingWidthList"/>
    <dgm:cxn modelId="{44C4A9B5-5A54-4FA6-90AA-D31E18EF49E4}" type="presOf" srcId="{F9B59DBC-A526-476E-9D3E-39A1A9E86014}" destId="{6DB228B9-B27C-4914-B9A0-F4C357AC9E4C}" srcOrd="0" destOrd="0" presId="urn:diagrams.loki3.com/VaryingWidthList"/>
    <dgm:cxn modelId="{E6AC790E-D6D2-4231-8F88-CE9B97240D3B}" srcId="{2B31897B-3F91-4E9E-9D91-F09ECEEA1C4C}" destId="{F9B59DBC-A526-476E-9D3E-39A1A9E86014}" srcOrd="0" destOrd="0" parTransId="{BE9BFB79-2D4C-4C69-A0A1-9B666B84DFEA}" sibTransId="{990A79DF-8BAC-40DD-A988-C73410A62682}"/>
    <dgm:cxn modelId="{1BF4D3BB-2CAF-4E0C-824A-D8683BB36FB1}" srcId="{F9B59DBC-A526-476E-9D3E-39A1A9E86014}" destId="{7D9BA82A-3D87-4C8A-8E11-5ED89F175C11}" srcOrd="0" destOrd="0" parTransId="{77B1D292-E48E-424D-B735-B85186AA69E4}" sibTransId="{C62FAEBB-54CA-4C16-A737-C8B3FD7B9507}"/>
    <dgm:cxn modelId="{E628DEE2-A3E0-4506-812A-32D1A0524145}" type="presParOf" srcId="{5B1D58D5-201E-47E8-87D9-5AFA47E25BF3}" destId="{6DB228B9-B27C-4914-B9A0-F4C357AC9E4C}" srcOrd="0" destOrd="0" presId="urn:diagrams.loki3.com/VaryingWidthLis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C54963D-4BA0-45DC-A4A0-59356A6479BD}" type="doc">
      <dgm:prSet loTypeId="urn:diagrams.loki3.com/VaryingWidthList" loCatId="list" qsTypeId="urn:microsoft.com/office/officeart/2005/8/quickstyle/simple1" qsCatId="simple" csTypeId="urn:microsoft.com/office/officeart/2005/8/colors/accent1_2" csCatId="accent1" phldr="1"/>
      <dgm:spPr/>
    </dgm:pt>
    <dgm:pt modelId="{32BD4EA7-DC6F-4F48-9E3E-B54582B5D52C}">
      <dgm:prSet custT="1"/>
      <dgm:spPr>
        <a:noFill/>
        <a:ln>
          <a:noFill/>
        </a:ln>
      </dgm:spPr>
      <dgm:t>
        <a:bodyPr/>
        <a:lstStyle/>
        <a:p>
          <a:r>
            <a:rPr lang="en-US" sz="2200" b="1" i="0" dirty="0" smtClean="0">
              <a:solidFill>
                <a:schemeClr val="bg1"/>
              </a:solidFill>
              <a:latin typeface="+mn-lt"/>
            </a:rPr>
            <a:t>FORCED LABOUR</a:t>
          </a:r>
          <a:endParaRPr lang="en-US" sz="2200" b="1" dirty="0">
            <a:solidFill>
              <a:schemeClr val="bg1"/>
            </a:solidFill>
            <a:latin typeface="+mn-lt"/>
          </a:endParaRPr>
        </a:p>
      </dgm:t>
    </dgm:pt>
    <dgm:pt modelId="{87371BD1-D1A2-4943-A15E-9BF1E1A8D3F0}" type="parTrans" cxnId="{6E8636AA-206F-4C4F-8EA9-0D9763B7F1A4}">
      <dgm:prSet/>
      <dgm:spPr/>
      <dgm:t>
        <a:bodyPr/>
        <a:lstStyle/>
        <a:p>
          <a:endParaRPr lang="en-US"/>
        </a:p>
      </dgm:t>
    </dgm:pt>
    <dgm:pt modelId="{BE70B5B3-A53C-4984-BA00-5C0DEF6B0984}" type="sibTrans" cxnId="{6E8636AA-206F-4C4F-8EA9-0D9763B7F1A4}">
      <dgm:prSet/>
      <dgm:spPr/>
      <dgm:t>
        <a:bodyPr/>
        <a:lstStyle/>
        <a:p>
          <a:endParaRPr lang="en-US"/>
        </a:p>
      </dgm:t>
    </dgm:pt>
    <dgm:pt modelId="{19EB96BB-45E6-4747-8716-9A5FEE296A00}">
      <dgm:prSet custT="1"/>
      <dgm:spPr>
        <a:noFill/>
        <a:ln>
          <a:noFill/>
        </a:ln>
      </dgm:spPr>
      <dgm:t>
        <a:bodyPr/>
        <a:lstStyle/>
        <a:p>
          <a:r>
            <a:rPr lang="en-US" sz="1700" b="1" i="0" dirty="0" smtClean="0">
              <a:solidFill>
                <a:schemeClr val="bg1"/>
              </a:solidFill>
              <a:latin typeface="+mn-lt"/>
            </a:rPr>
            <a:t>All work or service that is conducted under menace of penalty and for which the person has not offered themselves voluntarily.</a:t>
          </a:r>
          <a:endParaRPr lang="en-US" sz="1700" b="1" i="0" dirty="0">
            <a:solidFill>
              <a:schemeClr val="bg1"/>
            </a:solidFill>
            <a:latin typeface="+mn-lt"/>
          </a:endParaRPr>
        </a:p>
      </dgm:t>
    </dgm:pt>
    <dgm:pt modelId="{3CE06E34-551E-4C18-85A2-90C0B84715B7}" type="parTrans" cxnId="{009C48EA-915A-4831-A63D-6E30CFC041CE}">
      <dgm:prSet/>
      <dgm:spPr/>
      <dgm:t>
        <a:bodyPr/>
        <a:lstStyle/>
        <a:p>
          <a:endParaRPr lang="en-US"/>
        </a:p>
      </dgm:t>
    </dgm:pt>
    <dgm:pt modelId="{D2A50FB9-BA0C-48AA-8A36-87E4E63FE256}" type="sibTrans" cxnId="{009C48EA-915A-4831-A63D-6E30CFC041CE}">
      <dgm:prSet/>
      <dgm:spPr/>
      <dgm:t>
        <a:bodyPr/>
        <a:lstStyle/>
        <a:p>
          <a:endParaRPr lang="en-US"/>
        </a:p>
      </dgm:t>
    </dgm:pt>
    <dgm:pt modelId="{7D3CE633-3CB4-43BA-A0D6-96C0762CEA57}" type="pres">
      <dgm:prSet presAssocID="{BC54963D-4BA0-45DC-A4A0-59356A6479BD}" presName="Name0" presStyleCnt="0">
        <dgm:presLayoutVars>
          <dgm:resizeHandles/>
        </dgm:presLayoutVars>
      </dgm:prSet>
      <dgm:spPr/>
    </dgm:pt>
    <dgm:pt modelId="{B68117B5-4BA1-47CC-8FEE-F85F23FFB876}" type="pres">
      <dgm:prSet presAssocID="{32BD4EA7-DC6F-4F48-9E3E-B54582B5D52C}" presName="text" presStyleLbl="node1" presStyleIdx="0" presStyleCnt="1">
        <dgm:presLayoutVars>
          <dgm:bulletEnabled val="1"/>
        </dgm:presLayoutVars>
      </dgm:prSet>
      <dgm:spPr/>
      <dgm:t>
        <a:bodyPr/>
        <a:lstStyle/>
        <a:p>
          <a:endParaRPr lang="en-US"/>
        </a:p>
      </dgm:t>
    </dgm:pt>
  </dgm:ptLst>
  <dgm:cxnLst>
    <dgm:cxn modelId="{FBA75340-9EC5-4C07-A705-911E0C63E7DD}" type="presOf" srcId="{32BD4EA7-DC6F-4F48-9E3E-B54582B5D52C}" destId="{B68117B5-4BA1-47CC-8FEE-F85F23FFB876}" srcOrd="0" destOrd="0" presId="urn:diagrams.loki3.com/VaryingWidthList"/>
    <dgm:cxn modelId="{6E8636AA-206F-4C4F-8EA9-0D9763B7F1A4}" srcId="{BC54963D-4BA0-45DC-A4A0-59356A6479BD}" destId="{32BD4EA7-DC6F-4F48-9E3E-B54582B5D52C}" srcOrd="0" destOrd="0" parTransId="{87371BD1-D1A2-4943-A15E-9BF1E1A8D3F0}" sibTransId="{BE70B5B3-A53C-4984-BA00-5C0DEF6B0984}"/>
    <dgm:cxn modelId="{009C48EA-915A-4831-A63D-6E30CFC041CE}" srcId="{32BD4EA7-DC6F-4F48-9E3E-B54582B5D52C}" destId="{19EB96BB-45E6-4747-8716-9A5FEE296A00}" srcOrd="0" destOrd="0" parTransId="{3CE06E34-551E-4C18-85A2-90C0B84715B7}" sibTransId="{D2A50FB9-BA0C-48AA-8A36-87E4E63FE256}"/>
    <dgm:cxn modelId="{627C3766-26B1-4FE0-805A-051493EC15C0}" type="presOf" srcId="{19EB96BB-45E6-4747-8716-9A5FEE296A00}" destId="{B68117B5-4BA1-47CC-8FEE-F85F23FFB876}" srcOrd="0" destOrd="1" presId="urn:diagrams.loki3.com/VaryingWidthList"/>
    <dgm:cxn modelId="{BED7CDFA-F39A-42CD-AE84-E2BE9D405AF4}" type="presOf" srcId="{BC54963D-4BA0-45DC-A4A0-59356A6479BD}" destId="{7D3CE633-3CB4-43BA-A0D6-96C0762CEA57}" srcOrd="0" destOrd="0" presId="urn:diagrams.loki3.com/VaryingWidthList"/>
    <dgm:cxn modelId="{E5BEF10C-0052-45D9-BCE7-18FD040D818E}" type="presParOf" srcId="{7D3CE633-3CB4-43BA-A0D6-96C0762CEA57}" destId="{B68117B5-4BA1-47CC-8FEE-F85F23FFB876}" srcOrd="0" destOrd="0" presId="urn:diagrams.loki3.com/VaryingWidthLis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F13189B-F397-4236-A8DE-5F27CC27F6E4}" type="doc">
      <dgm:prSet loTypeId="urn:microsoft.com/office/officeart/2011/layout/TabList" loCatId="list" qsTypeId="urn:microsoft.com/office/officeart/2005/8/quickstyle/simple3" qsCatId="simple" csTypeId="urn:microsoft.com/office/officeart/2005/8/colors/colorful1" csCatId="colorful" phldr="1"/>
      <dgm:spPr/>
      <dgm:t>
        <a:bodyPr/>
        <a:lstStyle/>
        <a:p>
          <a:endParaRPr lang="en-US"/>
        </a:p>
      </dgm:t>
    </dgm:pt>
    <dgm:pt modelId="{4CE4FD2A-8CE4-41C8-9E22-6D9C6B94F115}">
      <dgm:prSet phldrT="[Text]"/>
      <dgm:spPr/>
      <dgm:t>
        <a:bodyPr/>
        <a:lstStyle/>
        <a:p>
          <a:r>
            <a:rPr lang="en-US" b="1" dirty="0" smtClean="0">
              <a:latin typeface="+mj-lt"/>
            </a:rPr>
            <a:t>1.  Bonded </a:t>
          </a:r>
          <a:r>
            <a:rPr lang="en-US" b="1" dirty="0" err="1" smtClean="0">
              <a:latin typeface="+mj-lt"/>
            </a:rPr>
            <a:t>Labour</a:t>
          </a:r>
          <a:r>
            <a:rPr lang="en-US" b="1" dirty="0" smtClean="0">
              <a:latin typeface="+mj-lt"/>
            </a:rPr>
            <a:t> </a:t>
          </a:r>
          <a:endParaRPr lang="en-US" b="1" dirty="0">
            <a:latin typeface="+mj-lt"/>
          </a:endParaRPr>
        </a:p>
      </dgm:t>
    </dgm:pt>
    <dgm:pt modelId="{41A3DBDB-DB63-4DA3-B5CE-F0550B1C1BE8}" type="parTrans" cxnId="{2AB783B2-9FF6-4DAE-86FB-CC8461E69F53}">
      <dgm:prSet/>
      <dgm:spPr/>
      <dgm:t>
        <a:bodyPr/>
        <a:lstStyle/>
        <a:p>
          <a:endParaRPr lang="en-US">
            <a:latin typeface="+mj-lt"/>
          </a:endParaRPr>
        </a:p>
      </dgm:t>
    </dgm:pt>
    <dgm:pt modelId="{CED629B6-923F-4E1A-B61F-A57A23ECC9E7}" type="sibTrans" cxnId="{2AB783B2-9FF6-4DAE-86FB-CC8461E69F53}">
      <dgm:prSet/>
      <dgm:spPr/>
      <dgm:t>
        <a:bodyPr/>
        <a:lstStyle/>
        <a:p>
          <a:endParaRPr lang="en-US">
            <a:latin typeface="+mj-lt"/>
          </a:endParaRPr>
        </a:p>
      </dgm:t>
    </dgm:pt>
    <dgm:pt modelId="{1421AEE0-5C4E-428D-97C0-0F069BD73745}">
      <dgm:prSet/>
      <dgm:spPr/>
      <dgm:t>
        <a:bodyPr/>
        <a:lstStyle/>
        <a:p>
          <a:r>
            <a:rPr lang="en-US" b="1" dirty="0" smtClean="0">
              <a:latin typeface="+mj-lt"/>
            </a:rPr>
            <a:t>2. Child </a:t>
          </a:r>
          <a:r>
            <a:rPr lang="en-US" b="1" dirty="0" err="1" smtClean="0">
              <a:latin typeface="+mj-lt"/>
            </a:rPr>
            <a:t>labour</a:t>
          </a:r>
          <a:r>
            <a:rPr lang="en-US" b="1" dirty="0" smtClean="0">
              <a:latin typeface="+mj-lt"/>
            </a:rPr>
            <a:t> and trafficking</a:t>
          </a:r>
          <a:endParaRPr lang="en-US" b="1" dirty="0">
            <a:latin typeface="+mj-lt"/>
          </a:endParaRPr>
        </a:p>
      </dgm:t>
    </dgm:pt>
    <dgm:pt modelId="{940C2674-9B3A-4488-84F2-747FE763A3F2}" type="parTrans" cxnId="{9FC75E56-3203-438F-8E22-2C9A3E5FD3BB}">
      <dgm:prSet/>
      <dgm:spPr/>
      <dgm:t>
        <a:bodyPr/>
        <a:lstStyle/>
        <a:p>
          <a:endParaRPr lang="en-US">
            <a:latin typeface="+mj-lt"/>
          </a:endParaRPr>
        </a:p>
      </dgm:t>
    </dgm:pt>
    <dgm:pt modelId="{584950B8-E7C9-41E6-9B25-2F47D8149355}" type="sibTrans" cxnId="{9FC75E56-3203-438F-8E22-2C9A3E5FD3BB}">
      <dgm:prSet/>
      <dgm:spPr/>
      <dgm:t>
        <a:bodyPr/>
        <a:lstStyle/>
        <a:p>
          <a:endParaRPr lang="en-US">
            <a:latin typeface="+mj-lt"/>
          </a:endParaRPr>
        </a:p>
      </dgm:t>
    </dgm:pt>
    <dgm:pt modelId="{F97A51FD-36D1-47C5-A5A1-FC7EF3DF08EC}">
      <dgm:prSet/>
      <dgm:spPr/>
      <dgm:t>
        <a:bodyPr/>
        <a:lstStyle/>
        <a:p>
          <a:r>
            <a:rPr lang="en-US" b="1" dirty="0" smtClean="0">
              <a:latin typeface="+mj-lt"/>
            </a:rPr>
            <a:t>3. Forced Marriage</a:t>
          </a:r>
          <a:endParaRPr lang="en-US" b="1" dirty="0">
            <a:latin typeface="+mj-lt"/>
          </a:endParaRPr>
        </a:p>
      </dgm:t>
    </dgm:pt>
    <dgm:pt modelId="{FCA9766D-C79B-4A6F-9190-DAB24C27E335}" type="parTrans" cxnId="{901999F3-5484-4045-9A2D-A1E379F310B2}">
      <dgm:prSet/>
      <dgm:spPr/>
      <dgm:t>
        <a:bodyPr/>
        <a:lstStyle/>
        <a:p>
          <a:endParaRPr lang="en-US">
            <a:latin typeface="+mj-lt"/>
          </a:endParaRPr>
        </a:p>
      </dgm:t>
    </dgm:pt>
    <dgm:pt modelId="{09742A42-AC27-42E0-A724-8E4D47BFFAE1}" type="sibTrans" cxnId="{901999F3-5484-4045-9A2D-A1E379F310B2}">
      <dgm:prSet/>
      <dgm:spPr/>
      <dgm:t>
        <a:bodyPr/>
        <a:lstStyle/>
        <a:p>
          <a:endParaRPr lang="en-US">
            <a:latin typeface="+mj-lt"/>
          </a:endParaRPr>
        </a:p>
      </dgm:t>
    </dgm:pt>
    <dgm:pt modelId="{AB4F4B68-B20B-4176-BC0C-7836602C886E}">
      <dgm:prSet/>
      <dgm:spPr/>
      <dgm:t>
        <a:bodyPr/>
        <a:lstStyle/>
        <a:p>
          <a:r>
            <a:rPr lang="en-US" b="1" dirty="0" smtClean="0">
              <a:latin typeface="+mj-lt"/>
            </a:rPr>
            <a:t>4. Human Trafficking</a:t>
          </a:r>
          <a:endParaRPr lang="en-US" b="1" dirty="0">
            <a:latin typeface="+mj-lt"/>
          </a:endParaRPr>
        </a:p>
      </dgm:t>
    </dgm:pt>
    <dgm:pt modelId="{A8505B38-B15E-4CD3-BC57-2B96B3FAA8FE}" type="parTrans" cxnId="{A85A84D4-3194-4C22-853B-5327E75E1E08}">
      <dgm:prSet/>
      <dgm:spPr/>
      <dgm:t>
        <a:bodyPr/>
        <a:lstStyle/>
        <a:p>
          <a:endParaRPr lang="en-US">
            <a:latin typeface="+mj-lt"/>
          </a:endParaRPr>
        </a:p>
      </dgm:t>
    </dgm:pt>
    <dgm:pt modelId="{FA66324D-F740-4996-AFBD-275C64B0D6A6}" type="sibTrans" cxnId="{A85A84D4-3194-4C22-853B-5327E75E1E08}">
      <dgm:prSet/>
      <dgm:spPr/>
      <dgm:t>
        <a:bodyPr/>
        <a:lstStyle/>
        <a:p>
          <a:endParaRPr lang="en-US">
            <a:latin typeface="+mj-lt"/>
          </a:endParaRPr>
        </a:p>
      </dgm:t>
    </dgm:pt>
    <dgm:pt modelId="{DEE00A6B-9678-4B52-A2C3-06332C111BFE}">
      <dgm:prSet/>
      <dgm:spPr/>
      <dgm:t>
        <a:bodyPr/>
        <a:lstStyle/>
        <a:p>
          <a:r>
            <a:rPr lang="en-US" b="1" dirty="0" smtClean="0">
              <a:latin typeface="+mj-lt"/>
            </a:rPr>
            <a:t>5. Commercial Sexual Exploitation</a:t>
          </a:r>
          <a:endParaRPr lang="en-US" b="1" dirty="0">
            <a:latin typeface="+mj-lt"/>
          </a:endParaRPr>
        </a:p>
      </dgm:t>
    </dgm:pt>
    <dgm:pt modelId="{CBC21982-0F41-4A43-9DBA-8AA77DE922EB}" type="parTrans" cxnId="{8C082124-E24B-436A-9E93-18C9CA7E06A5}">
      <dgm:prSet/>
      <dgm:spPr/>
      <dgm:t>
        <a:bodyPr/>
        <a:lstStyle/>
        <a:p>
          <a:endParaRPr lang="en-US">
            <a:latin typeface="+mj-lt"/>
          </a:endParaRPr>
        </a:p>
      </dgm:t>
    </dgm:pt>
    <dgm:pt modelId="{EE4A6D83-1BC4-4C9C-B8E1-8D41277AB7E7}" type="sibTrans" cxnId="{8C082124-E24B-436A-9E93-18C9CA7E06A5}">
      <dgm:prSet/>
      <dgm:spPr/>
      <dgm:t>
        <a:bodyPr/>
        <a:lstStyle/>
        <a:p>
          <a:endParaRPr lang="en-US">
            <a:latin typeface="+mj-lt"/>
          </a:endParaRPr>
        </a:p>
      </dgm:t>
    </dgm:pt>
    <dgm:pt modelId="{1849B069-E5D5-4CE3-9047-621C52059497}">
      <dgm:prSet phldrT="[Text]"/>
      <dgm:spPr/>
      <dgm:t>
        <a:bodyPr/>
        <a:lstStyle/>
        <a:p>
          <a:r>
            <a:rPr lang="en-US" dirty="0" smtClean="0">
              <a:latin typeface="+mj-lt"/>
            </a:rPr>
            <a:t>Victims: </a:t>
          </a:r>
          <a:r>
            <a:rPr lang="en-US" b="0" dirty="0" smtClean="0">
              <a:latin typeface="+mj-lt"/>
            </a:rPr>
            <a:t>Poor, landless families; women in debt bondage; poor and illiterate women and children.</a:t>
          </a:r>
          <a:endParaRPr lang="en-US" b="0" dirty="0">
            <a:latin typeface="+mj-lt"/>
          </a:endParaRPr>
        </a:p>
      </dgm:t>
    </dgm:pt>
    <dgm:pt modelId="{EC7FD385-E475-49D6-802B-A2D7CB902B2D}" type="parTrans" cxnId="{A9524831-3387-41AA-A5EC-C54150ECD452}">
      <dgm:prSet/>
      <dgm:spPr/>
      <dgm:t>
        <a:bodyPr/>
        <a:lstStyle/>
        <a:p>
          <a:endParaRPr lang="en-US">
            <a:latin typeface="+mj-lt"/>
          </a:endParaRPr>
        </a:p>
      </dgm:t>
    </dgm:pt>
    <dgm:pt modelId="{BDA293D0-2F36-4267-A240-E81F66C329A1}" type="sibTrans" cxnId="{A9524831-3387-41AA-A5EC-C54150ECD452}">
      <dgm:prSet/>
      <dgm:spPr/>
      <dgm:t>
        <a:bodyPr/>
        <a:lstStyle/>
        <a:p>
          <a:endParaRPr lang="en-US">
            <a:latin typeface="+mj-lt"/>
          </a:endParaRPr>
        </a:p>
      </dgm:t>
    </dgm:pt>
    <dgm:pt modelId="{1DD63562-D477-4EE0-BA1D-025709BFEDF0}">
      <dgm:prSet/>
      <dgm:spPr/>
      <dgm:t>
        <a:bodyPr/>
        <a:lstStyle/>
        <a:p>
          <a:r>
            <a:rPr lang="en-US" dirty="0" smtClean="0">
              <a:latin typeface="+mj-lt"/>
            </a:rPr>
            <a:t>Victims </a:t>
          </a:r>
          <a:r>
            <a:rPr lang="en-US" b="0" dirty="0" smtClean="0">
              <a:latin typeface="+mj-lt"/>
            </a:rPr>
            <a:t>Widespread, women; young women and adolescent girls.</a:t>
          </a:r>
          <a:endParaRPr lang="en-US" b="0" dirty="0">
            <a:latin typeface="+mj-lt"/>
          </a:endParaRPr>
        </a:p>
      </dgm:t>
    </dgm:pt>
    <dgm:pt modelId="{C94B9476-D231-4BAE-B2B5-616385EF281E}" type="parTrans" cxnId="{74FC3DAB-CD55-4938-B24C-20A3C6AA88B6}">
      <dgm:prSet/>
      <dgm:spPr/>
      <dgm:t>
        <a:bodyPr/>
        <a:lstStyle/>
        <a:p>
          <a:endParaRPr lang="en-US">
            <a:latin typeface="+mj-lt"/>
          </a:endParaRPr>
        </a:p>
      </dgm:t>
    </dgm:pt>
    <dgm:pt modelId="{DFACEF4D-81A9-47B5-8939-37F2A5781FF1}" type="sibTrans" cxnId="{74FC3DAB-CD55-4938-B24C-20A3C6AA88B6}">
      <dgm:prSet/>
      <dgm:spPr/>
      <dgm:t>
        <a:bodyPr/>
        <a:lstStyle/>
        <a:p>
          <a:endParaRPr lang="en-US">
            <a:latin typeface="+mj-lt"/>
          </a:endParaRPr>
        </a:p>
      </dgm:t>
    </dgm:pt>
    <dgm:pt modelId="{AFF6CA70-9957-4B5C-8764-6AE46BA8530D}">
      <dgm:prSet/>
      <dgm:spPr/>
      <dgm:t>
        <a:bodyPr/>
        <a:lstStyle/>
        <a:p>
          <a:r>
            <a:rPr lang="en-US" b="0" dirty="0" smtClean="0">
              <a:latin typeface="+mj-lt"/>
            </a:rPr>
            <a:t>Victims of domestic violence; families in debt bondage; Poor families; runaways; victims of forced marriages. </a:t>
          </a:r>
          <a:endParaRPr lang="en-US" b="0" dirty="0">
            <a:latin typeface="+mj-lt"/>
          </a:endParaRPr>
        </a:p>
      </dgm:t>
    </dgm:pt>
    <dgm:pt modelId="{A5879E37-2DB9-4F11-AA8F-CD15907019E6}" type="parTrans" cxnId="{CEC5554E-326B-40D2-9762-554F88031DA3}">
      <dgm:prSet/>
      <dgm:spPr/>
      <dgm:t>
        <a:bodyPr/>
        <a:lstStyle/>
        <a:p>
          <a:endParaRPr lang="en-US">
            <a:latin typeface="+mj-lt"/>
          </a:endParaRPr>
        </a:p>
      </dgm:t>
    </dgm:pt>
    <dgm:pt modelId="{22787170-4109-4858-8649-D9143BCEE428}" type="sibTrans" cxnId="{CEC5554E-326B-40D2-9762-554F88031DA3}">
      <dgm:prSet/>
      <dgm:spPr/>
      <dgm:t>
        <a:bodyPr/>
        <a:lstStyle/>
        <a:p>
          <a:endParaRPr lang="en-US">
            <a:latin typeface="+mj-lt"/>
          </a:endParaRPr>
        </a:p>
      </dgm:t>
    </dgm:pt>
    <dgm:pt modelId="{6F000F4E-4A82-4234-A50E-A371B5FF4622}">
      <dgm:prSet/>
      <dgm:spPr/>
      <dgm:t>
        <a:bodyPr/>
        <a:lstStyle/>
        <a:p>
          <a:r>
            <a:rPr lang="en-US" b="0" dirty="0" smtClean="0">
              <a:latin typeface="+mj-lt"/>
            </a:rPr>
            <a:t>Men and women going for overseas employment. Poor and illiterate women and children from large families</a:t>
          </a:r>
          <a:endParaRPr lang="en-US" b="0" dirty="0">
            <a:latin typeface="+mj-lt"/>
          </a:endParaRPr>
        </a:p>
      </dgm:t>
    </dgm:pt>
    <dgm:pt modelId="{A3099C7F-6EA9-4674-A0A7-178F76AEC389}" type="parTrans" cxnId="{E5BF10C1-7B1D-4760-8145-379ED6265DE1}">
      <dgm:prSet/>
      <dgm:spPr/>
      <dgm:t>
        <a:bodyPr/>
        <a:lstStyle/>
        <a:p>
          <a:endParaRPr lang="en-US">
            <a:latin typeface="+mj-lt"/>
          </a:endParaRPr>
        </a:p>
      </dgm:t>
    </dgm:pt>
    <dgm:pt modelId="{51249877-018C-4715-BAFE-19046F5D8C0F}" type="sibTrans" cxnId="{E5BF10C1-7B1D-4760-8145-379ED6265DE1}">
      <dgm:prSet/>
      <dgm:spPr/>
      <dgm:t>
        <a:bodyPr/>
        <a:lstStyle/>
        <a:p>
          <a:endParaRPr lang="en-US">
            <a:latin typeface="+mj-lt"/>
          </a:endParaRPr>
        </a:p>
      </dgm:t>
    </dgm:pt>
    <dgm:pt modelId="{DAE7248A-A697-4E2E-91D9-AF1FDC4034B1}">
      <dgm:prSet/>
      <dgm:spPr/>
      <dgm:t>
        <a:bodyPr/>
        <a:lstStyle/>
        <a:p>
          <a:r>
            <a:rPr lang="en-US" b="0" dirty="0" smtClean="0">
              <a:latin typeface="+mj-lt"/>
            </a:rPr>
            <a:t>Victims of domestic violence; women in forced marriages; victims of fake marriages; transwomen. Street children, nomadic and LGBTQI+ boys.</a:t>
          </a:r>
          <a:endParaRPr lang="en-US" b="0" dirty="0">
            <a:latin typeface="+mj-lt"/>
          </a:endParaRPr>
        </a:p>
      </dgm:t>
    </dgm:pt>
    <dgm:pt modelId="{ADA9FE53-F266-49E5-956B-D2D19B558391}" type="parTrans" cxnId="{FEF9CDA9-08A6-4312-B7A8-234BC5FE4FFB}">
      <dgm:prSet/>
      <dgm:spPr/>
      <dgm:t>
        <a:bodyPr/>
        <a:lstStyle/>
        <a:p>
          <a:endParaRPr lang="en-US">
            <a:latin typeface="+mj-lt"/>
          </a:endParaRPr>
        </a:p>
      </dgm:t>
    </dgm:pt>
    <dgm:pt modelId="{37710F93-E068-4B92-8B13-BA6E879E86CE}" type="sibTrans" cxnId="{FEF9CDA9-08A6-4312-B7A8-234BC5FE4FFB}">
      <dgm:prSet/>
      <dgm:spPr/>
      <dgm:t>
        <a:bodyPr/>
        <a:lstStyle/>
        <a:p>
          <a:endParaRPr lang="en-US">
            <a:latin typeface="+mj-lt"/>
          </a:endParaRPr>
        </a:p>
      </dgm:t>
    </dgm:pt>
    <dgm:pt modelId="{C0F815A2-9DC3-40E8-9FB0-138DC5601FE8}" type="pres">
      <dgm:prSet presAssocID="{1F13189B-F397-4236-A8DE-5F27CC27F6E4}" presName="Name0" presStyleCnt="0">
        <dgm:presLayoutVars>
          <dgm:chMax/>
          <dgm:chPref val="3"/>
          <dgm:dir/>
          <dgm:animOne val="branch"/>
          <dgm:animLvl val="lvl"/>
        </dgm:presLayoutVars>
      </dgm:prSet>
      <dgm:spPr/>
      <dgm:t>
        <a:bodyPr/>
        <a:lstStyle/>
        <a:p>
          <a:endParaRPr lang="en-US"/>
        </a:p>
      </dgm:t>
    </dgm:pt>
    <dgm:pt modelId="{2CDE227E-5B26-478B-B4C1-3CBA1A1458E3}" type="pres">
      <dgm:prSet presAssocID="{4CE4FD2A-8CE4-41C8-9E22-6D9C6B94F115}" presName="composite" presStyleCnt="0"/>
      <dgm:spPr/>
      <dgm:t>
        <a:bodyPr/>
        <a:lstStyle/>
        <a:p>
          <a:endParaRPr lang="en-US"/>
        </a:p>
      </dgm:t>
    </dgm:pt>
    <dgm:pt modelId="{D8E920E8-9DA5-49D7-9B8F-4B911355E359}" type="pres">
      <dgm:prSet presAssocID="{4CE4FD2A-8CE4-41C8-9E22-6D9C6B94F115}" presName="FirstChild" presStyleLbl="revTx" presStyleIdx="0" presStyleCnt="5">
        <dgm:presLayoutVars>
          <dgm:chMax val="0"/>
          <dgm:chPref val="0"/>
          <dgm:bulletEnabled val="1"/>
        </dgm:presLayoutVars>
      </dgm:prSet>
      <dgm:spPr/>
      <dgm:t>
        <a:bodyPr/>
        <a:lstStyle/>
        <a:p>
          <a:endParaRPr lang="en-US"/>
        </a:p>
      </dgm:t>
    </dgm:pt>
    <dgm:pt modelId="{BA5A0EC7-D21E-4ADF-9E37-76159401BA4C}" type="pres">
      <dgm:prSet presAssocID="{4CE4FD2A-8CE4-41C8-9E22-6D9C6B94F115}" presName="Parent" presStyleLbl="alignNode1" presStyleIdx="0" presStyleCnt="5">
        <dgm:presLayoutVars>
          <dgm:chMax val="3"/>
          <dgm:chPref val="3"/>
          <dgm:bulletEnabled val="1"/>
        </dgm:presLayoutVars>
      </dgm:prSet>
      <dgm:spPr/>
      <dgm:t>
        <a:bodyPr/>
        <a:lstStyle/>
        <a:p>
          <a:endParaRPr lang="en-US"/>
        </a:p>
      </dgm:t>
    </dgm:pt>
    <dgm:pt modelId="{5BAB7008-E47C-4E0D-9E21-4C74F6EFB7A5}" type="pres">
      <dgm:prSet presAssocID="{4CE4FD2A-8CE4-41C8-9E22-6D9C6B94F115}" presName="Accent" presStyleLbl="parChTrans1D1" presStyleIdx="0" presStyleCnt="5"/>
      <dgm:spPr/>
      <dgm:t>
        <a:bodyPr/>
        <a:lstStyle/>
        <a:p>
          <a:endParaRPr lang="en-US"/>
        </a:p>
      </dgm:t>
    </dgm:pt>
    <dgm:pt modelId="{6545B45F-371F-4B69-A198-7311E65C7A5F}" type="pres">
      <dgm:prSet presAssocID="{CED629B6-923F-4E1A-B61F-A57A23ECC9E7}" presName="sibTrans" presStyleCnt="0"/>
      <dgm:spPr/>
      <dgm:t>
        <a:bodyPr/>
        <a:lstStyle/>
        <a:p>
          <a:endParaRPr lang="en-US"/>
        </a:p>
      </dgm:t>
    </dgm:pt>
    <dgm:pt modelId="{282A45D2-C931-43B7-B49E-8624B9E174B4}" type="pres">
      <dgm:prSet presAssocID="{1421AEE0-5C4E-428D-97C0-0F069BD73745}" presName="composite" presStyleCnt="0"/>
      <dgm:spPr/>
      <dgm:t>
        <a:bodyPr/>
        <a:lstStyle/>
        <a:p>
          <a:endParaRPr lang="en-US"/>
        </a:p>
      </dgm:t>
    </dgm:pt>
    <dgm:pt modelId="{E469C46C-265B-4D20-A344-78D207EA41EB}" type="pres">
      <dgm:prSet presAssocID="{1421AEE0-5C4E-428D-97C0-0F069BD73745}" presName="FirstChild" presStyleLbl="revTx" presStyleIdx="1" presStyleCnt="5">
        <dgm:presLayoutVars>
          <dgm:chMax val="0"/>
          <dgm:chPref val="0"/>
          <dgm:bulletEnabled val="1"/>
        </dgm:presLayoutVars>
      </dgm:prSet>
      <dgm:spPr/>
      <dgm:t>
        <a:bodyPr/>
        <a:lstStyle/>
        <a:p>
          <a:endParaRPr lang="en-US"/>
        </a:p>
      </dgm:t>
    </dgm:pt>
    <dgm:pt modelId="{AD9AC8A6-94A1-44A9-BCDA-2A792673E80D}" type="pres">
      <dgm:prSet presAssocID="{1421AEE0-5C4E-428D-97C0-0F069BD73745}" presName="Parent" presStyleLbl="alignNode1" presStyleIdx="1" presStyleCnt="5">
        <dgm:presLayoutVars>
          <dgm:chMax val="3"/>
          <dgm:chPref val="3"/>
          <dgm:bulletEnabled val="1"/>
        </dgm:presLayoutVars>
      </dgm:prSet>
      <dgm:spPr/>
      <dgm:t>
        <a:bodyPr/>
        <a:lstStyle/>
        <a:p>
          <a:endParaRPr lang="en-US"/>
        </a:p>
      </dgm:t>
    </dgm:pt>
    <dgm:pt modelId="{37463798-50AC-4121-A660-F032E7529426}" type="pres">
      <dgm:prSet presAssocID="{1421AEE0-5C4E-428D-97C0-0F069BD73745}" presName="Accent" presStyleLbl="parChTrans1D1" presStyleIdx="1" presStyleCnt="5"/>
      <dgm:spPr/>
      <dgm:t>
        <a:bodyPr/>
        <a:lstStyle/>
        <a:p>
          <a:endParaRPr lang="en-US"/>
        </a:p>
      </dgm:t>
    </dgm:pt>
    <dgm:pt modelId="{998C35CE-9065-4BA3-B703-6458A2A08B4E}" type="pres">
      <dgm:prSet presAssocID="{584950B8-E7C9-41E6-9B25-2F47D8149355}" presName="sibTrans" presStyleCnt="0"/>
      <dgm:spPr/>
      <dgm:t>
        <a:bodyPr/>
        <a:lstStyle/>
        <a:p>
          <a:endParaRPr lang="en-US"/>
        </a:p>
      </dgm:t>
    </dgm:pt>
    <dgm:pt modelId="{E0C8248D-70AC-4467-A716-D4023E819A63}" type="pres">
      <dgm:prSet presAssocID="{F97A51FD-36D1-47C5-A5A1-FC7EF3DF08EC}" presName="composite" presStyleCnt="0"/>
      <dgm:spPr/>
      <dgm:t>
        <a:bodyPr/>
        <a:lstStyle/>
        <a:p>
          <a:endParaRPr lang="en-US"/>
        </a:p>
      </dgm:t>
    </dgm:pt>
    <dgm:pt modelId="{9C6CCDCA-C414-4774-8E20-B401F7614D94}" type="pres">
      <dgm:prSet presAssocID="{F97A51FD-36D1-47C5-A5A1-FC7EF3DF08EC}" presName="FirstChild" presStyleLbl="revTx" presStyleIdx="2" presStyleCnt="5">
        <dgm:presLayoutVars>
          <dgm:chMax val="0"/>
          <dgm:chPref val="0"/>
          <dgm:bulletEnabled val="1"/>
        </dgm:presLayoutVars>
      </dgm:prSet>
      <dgm:spPr/>
      <dgm:t>
        <a:bodyPr/>
        <a:lstStyle/>
        <a:p>
          <a:endParaRPr lang="en-US"/>
        </a:p>
      </dgm:t>
    </dgm:pt>
    <dgm:pt modelId="{8CDAB430-5F09-4852-8166-FC3FE8E0FA72}" type="pres">
      <dgm:prSet presAssocID="{F97A51FD-36D1-47C5-A5A1-FC7EF3DF08EC}" presName="Parent" presStyleLbl="alignNode1" presStyleIdx="2" presStyleCnt="5">
        <dgm:presLayoutVars>
          <dgm:chMax val="3"/>
          <dgm:chPref val="3"/>
          <dgm:bulletEnabled val="1"/>
        </dgm:presLayoutVars>
      </dgm:prSet>
      <dgm:spPr/>
      <dgm:t>
        <a:bodyPr/>
        <a:lstStyle/>
        <a:p>
          <a:endParaRPr lang="en-US"/>
        </a:p>
      </dgm:t>
    </dgm:pt>
    <dgm:pt modelId="{4A2204AA-AF55-494F-BA1C-CB9265A6758C}" type="pres">
      <dgm:prSet presAssocID="{F97A51FD-36D1-47C5-A5A1-FC7EF3DF08EC}" presName="Accent" presStyleLbl="parChTrans1D1" presStyleIdx="2" presStyleCnt="5"/>
      <dgm:spPr/>
      <dgm:t>
        <a:bodyPr/>
        <a:lstStyle/>
        <a:p>
          <a:endParaRPr lang="en-US"/>
        </a:p>
      </dgm:t>
    </dgm:pt>
    <dgm:pt modelId="{25E25614-1E1F-465C-9D0A-94DF32BF6224}" type="pres">
      <dgm:prSet presAssocID="{09742A42-AC27-42E0-A724-8E4D47BFFAE1}" presName="sibTrans" presStyleCnt="0"/>
      <dgm:spPr/>
      <dgm:t>
        <a:bodyPr/>
        <a:lstStyle/>
        <a:p>
          <a:endParaRPr lang="en-US"/>
        </a:p>
      </dgm:t>
    </dgm:pt>
    <dgm:pt modelId="{A098E851-FB43-416B-A398-BC6C6D151133}" type="pres">
      <dgm:prSet presAssocID="{AB4F4B68-B20B-4176-BC0C-7836602C886E}" presName="composite" presStyleCnt="0"/>
      <dgm:spPr/>
      <dgm:t>
        <a:bodyPr/>
        <a:lstStyle/>
        <a:p>
          <a:endParaRPr lang="en-US"/>
        </a:p>
      </dgm:t>
    </dgm:pt>
    <dgm:pt modelId="{FD306936-5E1E-4535-A545-C02785BBCF11}" type="pres">
      <dgm:prSet presAssocID="{AB4F4B68-B20B-4176-BC0C-7836602C886E}" presName="FirstChild" presStyleLbl="revTx" presStyleIdx="3" presStyleCnt="5">
        <dgm:presLayoutVars>
          <dgm:chMax val="0"/>
          <dgm:chPref val="0"/>
          <dgm:bulletEnabled val="1"/>
        </dgm:presLayoutVars>
      </dgm:prSet>
      <dgm:spPr/>
      <dgm:t>
        <a:bodyPr/>
        <a:lstStyle/>
        <a:p>
          <a:endParaRPr lang="en-US"/>
        </a:p>
      </dgm:t>
    </dgm:pt>
    <dgm:pt modelId="{537BB0E3-CB84-45D3-91AE-C76B9C3F2944}" type="pres">
      <dgm:prSet presAssocID="{AB4F4B68-B20B-4176-BC0C-7836602C886E}" presName="Parent" presStyleLbl="alignNode1" presStyleIdx="3" presStyleCnt="5">
        <dgm:presLayoutVars>
          <dgm:chMax val="3"/>
          <dgm:chPref val="3"/>
          <dgm:bulletEnabled val="1"/>
        </dgm:presLayoutVars>
      </dgm:prSet>
      <dgm:spPr/>
      <dgm:t>
        <a:bodyPr/>
        <a:lstStyle/>
        <a:p>
          <a:endParaRPr lang="en-US"/>
        </a:p>
      </dgm:t>
    </dgm:pt>
    <dgm:pt modelId="{09EF20F6-CEA7-4320-85FF-4278E31D7AD1}" type="pres">
      <dgm:prSet presAssocID="{AB4F4B68-B20B-4176-BC0C-7836602C886E}" presName="Accent" presStyleLbl="parChTrans1D1" presStyleIdx="3" presStyleCnt="5"/>
      <dgm:spPr/>
      <dgm:t>
        <a:bodyPr/>
        <a:lstStyle/>
        <a:p>
          <a:endParaRPr lang="en-US"/>
        </a:p>
      </dgm:t>
    </dgm:pt>
    <dgm:pt modelId="{EF8BAEA5-38F1-43E0-BEF4-6EC6D3A9044B}" type="pres">
      <dgm:prSet presAssocID="{FA66324D-F740-4996-AFBD-275C64B0D6A6}" presName="sibTrans" presStyleCnt="0"/>
      <dgm:spPr/>
      <dgm:t>
        <a:bodyPr/>
        <a:lstStyle/>
        <a:p>
          <a:endParaRPr lang="en-US"/>
        </a:p>
      </dgm:t>
    </dgm:pt>
    <dgm:pt modelId="{C2D7289F-7608-497D-BFFD-7A8D60203FAE}" type="pres">
      <dgm:prSet presAssocID="{DEE00A6B-9678-4B52-A2C3-06332C111BFE}" presName="composite" presStyleCnt="0"/>
      <dgm:spPr/>
      <dgm:t>
        <a:bodyPr/>
        <a:lstStyle/>
        <a:p>
          <a:endParaRPr lang="en-US"/>
        </a:p>
      </dgm:t>
    </dgm:pt>
    <dgm:pt modelId="{2B8A7699-7810-4DD0-8210-CAB79A517BA4}" type="pres">
      <dgm:prSet presAssocID="{DEE00A6B-9678-4B52-A2C3-06332C111BFE}" presName="FirstChild" presStyleLbl="revTx" presStyleIdx="4" presStyleCnt="5">
        <dgm:presLayoutVars>
          <dgm:chMax val="0"/>
          <dgm:chPref val="0"/>
          <dgm:bulletEnabled val="1"/>
        </dgm:presLayoutVars>
      </dgm:prSet>
      <dgm:spPr/>
      <dgm:t>
        <a:bodyPr/>
        <a:lstStyle/>
        <a:p>
          <a:endParaRPr lang="en-US"/>
        </a:p>
      </dgm:t>
    </dgm:pt>
    <dgm:pt modelId="{B2C8C6FE-6AFC-4600-A5D0-68F380DBC590}" type="pres">
      <dgm:prSet presAssocID="{DEE00A6B-9678-4B52-A2C3-06332C111BFE}" presName="Parent" presStyleLbl="alignNode1" presStyleIdx="4" presStyleCnt="5">
        <dgm:presLayoutVars>
          <dgm:chMax val="3"/>
          <dgm:chPref val="3"/>
          <dgm:bulletEnabled val="1"/>
        </dgm:presLayoutVars>
      </dgm:prSet>
      <dgm:spPr/>
      <dgm:t>
        <a:bodyPr/>
        <a:lstStyle/>
        <a:p>
          <a:endParaRPr lang="en-US"/>
        </a:p>
      </dgm:t>
    </dgm:pt>
    <dgm:pt modelId="{1481617F-3D39-4582-BB59-762EB7015FA9}" type="pres">
      <dgm:prSet presAssocID="{DEE00A6B-9678-4B52-A2C3-06332C111BFE}" presName="Accent" presStyleLbl="parChTrans1D1" presStyleIdx="4" presStyleCnt="5"/>
      <dgm:spPr/>
      <dgm:t>
        <a:bodyPr/>
        <a:lstStyle/>
        <a:p>
          <a:endParaRPr lang="en-US"/>
        </a:p>
      </dgm:t>
    </dgm:pt>
  </dgm:ptLst>
  <dgm:cxnLst>
    <dgm:cxn modelId="{73D559E2-F27F-4E45-890E-B480B4775117}" type="presOf" srcId="{DEE00A6B-9678-4B52-A2C3-06332C111BFE}" destId="{B2C8C6FE-6AFC-4600-A5D0-68F380DBC590}" srcOrd="0" destOrd="0" presId="urn:microsoft.com/office/officeart/2011/layout/TabList"/>
    <dgm:cxn modelId="{CEC5554E-326B-40D2-9762-554F88031DA3}" srcId="{F97A51FD-36D1-47C5-A5A1-FC7EF3DF08EC}" destId="{AFF6CA70-9957-4B5C-8764-6AE46BA8530D}" srcOrd="0" destOrd="0" parTransId="{A5879E37-2DB9-4F11-AA8F-CD15907019E6}" sibTransId="{22787170-4109-4858-8649-D9143BCEE428}"/>
    <dgm:cxn modelId="{8C082124-E24B-436A-9E93-18C9CA7E06A5}" srcId="{1F13189B-F397-4236-A8DE-5F27CC27F6E4}" destId="{DEE00A6B-9678-4B52-A2C3-06332C111BFE}" srcOrd="4" destOrd="0" parTransId="{CBC21982-0F41-4A43-9DBA-8AA77DE922EB}" sibTransId="{EE4A6D83-1BC4-4C9C-B8E1-8D41277AB7E7}"/>
    <dgm:cxn modelId="{19372B68-FD1B-4CC6-ACEC-CD1FBC4D1D3B}" type="presOf" srcId="{AB4F4B68-B20B-4176-BC0C-7836602C886E}" destId="{537BB0E3-CB84-45D3-91AE-C76B9C3F2944}" srcOrd="0" destOrd="0" presId="urn:microsoft.com/office/officeart/2011/layout/TabList"/>
    <dgm:cxn modelId="{D8AB84BC-D023-41D1-840D-6393973504A4}" type="presOf" srcId="{1421AEE0-5C4E-428D-97C0-0F069BD73745}" destId="{AD9AC8A6-94A1-44A9-BCDA-2A792673E80D}" srcOrd="0" destOrd="0" presId="urn:microsoft.com/office/officeart/2011/layout/TabList"/>
    <dgm:cxn modelId="{798750A9-E561-4FDD-86EE-C23D46F62488}" type="presOf" srcId="{DAE7248A-A697-4E2E-91D9-AF1FDC4034B1}" destId="{2B8A7699-7810-4DD0-8210-CAB79A517BA4}" srcOrd="0" destOrd="0" presId="urn:microsoft.com/office/officeart/2011/layout/TabList"/>
    <dgm:cxn modelId="{8EE119C3-AA9E-41D5-9E11-853E4608226B}" type="presOf" srcId="{F97A51FD-36D1-47C5-A5A1-FC7EF3DF08EC}" destId="{8CDAB430-5F09-4852-8166-FC3FE8E0FA72}" srcOrd="0" destOrd="0" presId="urn:microsoft.com/office/officeart/2011/layout/TabList"/>
    <dgm:cxn modelId="{E00AC914-1A4C-44C2-B119-C549995EA4CE}" type="presOf" srcId="{1849B069-E5D5-4CE3-9047-621C52059497}" destId="{D8E920E8-9DA5-49D7-9B8F-4B911355E359}" srcOrd="0" destOrd="0" presId="urn:microsoft.com/office/officeart/2011/layout/TabList"/>
    <dgm:cxn modelId="{D3AAE3AA-66CA-429B-8C3E-1D182CB82A4E}" type="presOf" srcId="{6F000F4E-4A82-4234-A50E-A371B5FF4622}" destId="{FD306936-5E1E-4535-A545-C02785BBCF11}" srcOrd="0" destOrd="0" presId="urn:microsoft.com/office/officeart/2011/layout/TabList"/>
    <dgm:cxn modelId="{C9F641AF-098A-4ABA-B2A4-C23603B2F5FC}" type="presOf" srcId="{1F13189B-F397-4236-A8DE-5F27CC27F6E4}" destId="{C0F815A2-9DC3-40E8-9FB0-138DC5601FE8}" srcOrd="0" destOrd="0" presId="urn:microsoft.com/office/officeart/2011/layout/TabList"/>
    <dgm:cxn modelId="{9FC75E56-3203-438F-8E22-2C9A3E5FD3BB}" srcId="{1F13189B-F397-4236-A8DE-5F27CC27F6E4}" destId="{1421AEE0-5C4E-428D-97C0-0F069BD73745}" srcOrd="1" destOrd="0" parTransId="{940C2674-9B3A-4488-84F2-747FE763A3F2}" sibTransId="{584950B8-E7C9-41E6-9B25-2F47D8149355}"/>
    <dgm:cxn modelId="{275CC6C5-E605-42E8-84D0-FC1A5A4B9756}" type="presOf" srcId="{1DD63562-D477-4EE0-BA1D-025709BFEDF0}" destId="{E469C46C-265B-4D20-A344-78D207EA41EB}" srcOrd="0" destOrd="0" presId="urn:microsoft.com/office/officeart/2011/layout/TabList"/>
    <dgm:cxn modelId="{FEF9CDA9-08A6-4312-B7A8-234BC5FE4FFB}" srcId="{DEE00A6B-9678-4B52-A2C3-06332C111BFE}" destId="{DAE7248A-A697-4E2E-91D9-AF1FDC4034B1}" srcOrd="0" destOrd="0" parTransId="{ADA9FE53-F266-49E5-956B-D2D19B558391}" sibTransId="{37710F93-E068-4B92-8B13-BA6E879E86CE}"/>
    <dgm:cxn modelId="{E5BF10C1-7B1D-4760-8145-379ED6265DE1}" srcId="{AB4F4B68-B20B-4176-BC0C-7836602C886E}" destId="{6F000F4E-4A82-4234-A50E-A371B5FF4622}" srcOrd="0" destOrd="0" parTransId="{A3099C7F-6EA9-4674-A0A7-178F76AEC389}" sibTransId="{51249877-018C-4715-BAFE-19046F5D8C0F}"/>
    <dgm:cxn modelId="{74FC3DAB-CD55-4938-B24C-20A3C6AA88B6}" srcId="{1421AEE0-5C4E-428D-97C0-0F069BD73745}" destId="{1DD63562-D477-4EE0-BA1D-025709BFEDF0}" srcOrd="0" destOrd="0" parTransId="{C94B9476-D231-4BAE-B2B5-616385EF281E}" sibTransId="{DFACEF4D-81A9-47B5-8939-37F2A5781FF1}"/>
    <dgm:cxn modelId="{901999F3-5484-4045-9A2D-A1E379F310B2}" srcId="{1F13189B-F397-4236-A8DE-5F27CC27F6E4}" destId="{F97A51FD-36D1-47C5-A5A1-FC7EF3DF08EC}" srcOrd="2" destOrd="0" parTransId="{FCA9766D-C79B-4A6F-9190-DAB24C27E335}" sibTransId="{09742A42-AC27-42E0-A724-8E4D47BFFAE1}"/>
    <dgm:cxn modelId="{A9524831-3387-41AA-A5EC-C54150ECD452}" srcId="{4CE4FD2A-8CE4-41C8-9E22-6D9C6B94F115}" destId="{1849B069-E5D5-4CE3-9047-621C52059497}" srcOrd="0" destOrd="0" parTransId="{EC7FD385-E475-49D6-802B-A2D7CB902B2D}" sibTransId="{BDA293D0-2F36-4267-A240-E81F66C329A1}"/>
    <dgm:cxn modelId="{2AB783B2-9FF6-4DAE-86FB-CC8461E69F53}" srcId="{1F13189B-F397-4236-A8DE-5F27CC27F6E4}" destId="{4CE4FD2A-8CE4-41C8-9E22-6D9C6B94F115}" srcOrd="0" destOrd="0" parTransId="{41A3DBDB-DB63-4DA3-B5CE-F0550B1C1BE8}" sibTransId="{CED629B6-923F-4E1A-B61F-A57A23ECC9E7}"/>
    <dgm:cxn modelId="{1FF8A056-7EA3-496C-816A-ABA5E0D3B476}" type="presOf" srcId="{4CE4FD2A-8CE4-41C8-9E22-6D9C6B94F115}" destId="{BA5A0EC7-D21E-4ADF-9E37-76159401BA4C}" srcOrd="0" destOrd="0" presId="urn:microsoft.com/office/officeart/2011/layout/TabList"/>
    <dgm:cxn modelId="{6673E66A-67DE-48AC-B438-171CED7E1E18}" type="presOf" srcId="{AFF6CA70-9957-4B5C-8764-6AE46BA8530D}" destId="{9C6CCDCA-C414-4774-8E20-B401F7614D94}" srcOrd="0" destOrd="0" presId="urn:microsoft.com/office/officeart/2011/layout/TabList"/>
    <dgm:cxn modelId="{A85A84D4-3194-4C22-853B-5327E75E1E08}" srcId="{1F13189B-F397-4236-A8DE-5F27CC27F6E4}" destId="{AB4F4B68-B20B-4176-BC0C-7836602C886E}" srcOrd="3" destOrd="0" parTransId="{A8505B38-B15E-4CD3-BC57-2B96B3FAA8FE}" sibTransId="{FA66324D-F740-4996-AFBD-275C64B0D6A6}"/>
    <dgm:cxn modelId="{56E6C7A1-FD59-4EEF-B78F-53F34A21D75D}" type="presParOf" srcId="{C0F815A2-9DC3-40E8-9FB0-138DC5601FE8}" destId="{2CDE227E-5B26-478B-B4C1-3CBA1A1458E3}" srcOrd="0" destOrd="0" presId="urn:microsoft.com/office/officeart/2011/layout/TabList"/>
    <dgm:cxn modelId="{9084EDD6-D718-4E17-B66D-098E1B4D6522}" type="presParOf" srcId="{2CDE227E-5B26-478B-B4C1-3CBA1A1458E3}" destId="{D8E920E8-9DA5-49D7-9B8F-4B911355E359}" srcOrd="0" destOrd="0" presId="urn:microsoft.com/office/officeart/2011/layout/TabList"/>
    <dgm:cxn modelId="{21A8E62C-02F8-49BB-B753-2BEE8DB6AE67}" type="presParOf" srcId="{2CDE227E-5B26-478B-B4C1-3CBA1A1458E3}" destId="{BA5A0EC7-D21E-4ADF-9E37-76159401BA4C}" srcOrd="1" destOrd="0" presId="urn:microsoft.com/office/officeart/2011/layout/TabList"/>
    <dgm:cxn modelId="{69A30410-DAEF-4B2C-AD73-7F6E86F29BC6}" type="presParOf" srcId="{2CDE227E-5B26-478B-B4C1-3CBA1A1458E3}" destId="{5BAB7008-E47C-4E0D-9E21-4C74F6EFB7A5}" srcOrd="2" destOrd="0" presId="urn:microsoft.com/office/officeart/2011/layout/TabList"/>
    <dgm:cxn modelId="{F0AA397B-8B0F-402B-85C6-C2D7AE488136}" type="presParOf" srcId="{C0F815A2-9DC3-40E8-9FB0-138DC5601FE8}" destId="{6545B45F-371F-4B69-A198-7311E65C7A5F}" srcOrd="1" destOrd="0" presId="urn:microsoft.com/office/officeart/2011/layout/TabList"/>
    <dgm:cxn modelId="{1A992388-DC55-441C-9962-DA26F477572F}" type="presParOf" srcId="{C0F815A2-9DC3-40E8-9FB0-138DC5601FE8}" destId="{282A45D2-C931-43B7-B49E-8624B9E174B4}" srcOrd="2" destOrd="0" presId="urn:microsoft.com/office/officeart/2011/layout/TabList"/>
    <dgm:cxn modelId="{289C625D-7112-40DF-86AA-3A331B16C986}" type="presParOf" srcId="{282A45D2-C931-43B7-B49E-8624B9E174B4}" destId="{E469C46C-265B-4D20-A344-78D207EA41EB}" srcOrd="0" destOrd="0" presId="urn:microsoft.com/office/officeart/2011/layout/TabList"/>
    <dgm:cxn modelId="{90E937B3-89DD-440C-AB8E-0F08C7FAD8A3}" type="presParOf" srcId="{282A45D2-C931-43B7-B49E-8624B9E174B4}" destId="{AD9AC8A6-94A1-44A9-BCDA-2A792673E80D}" srcOrd="1" destOrd="0" presId="urn:microsoft.com/office/officeart/2011/layout/TabList"/>
    <dgm:cxn modelId="{A5CC2E7E-BA53-40BC-9A2D-35F0242538DD}" type="presParOf" srcId="{282A45D2-C931-43B7-B49E-8624B9E174B4}" destId="{37463798-50AC-4121-A660-F032E7529426}" srcOrd="2" destOrd="0" presId="urn:microsoft.com/office/officeart/2011/layout/TabList"/>
    <dgm:cxn modelId="{7CB6EEE8-AFED-4249-A5D7-CC1DB282D95B}" type="presParOf" srcId="{C0F815A2-9DC3-40E8-9FB0-138DC5601FE8}" destId="{998C35CE-9065-4BA3-B703-6458A2A08B4E}" srcOrd="3" destOrd="0" presId="urn:microsoft.com/office/officeart/2011/layout/TabList"/>
    <dgm:cxn modelId="{78A83CAE-6452-4246-9B26-521BC463436A}" type="presParOf" srcId="{C0F815A2-9DC3-40E8-9FB0-138DC5601FE8}" destId="{E0C8248D-70AC-4467-A716-D4023E819A63}" srcOrd="4" destOrd="0" presId="urn:microsoft.com/office/officeart/2011/layout/TabList"/>
    <dgm:cxn modelId="{6C681110-DB87-47EA-9660-C95208FBB013}" type="presParOf" srcId="{E0C8248D-70AC-4467-A716-D4023E819A63}" destId="{9C6CCDCA-C414-4774-8E20-B401F7614D94}" srcOrd="0" destOrd="0" presId="urn:microsoft.com/office/officeart/2011/layout/TabList"/>
    <dgm:cxn modelId="{52DE1179-5C30-43AF-9B5C-BB24612471C9}" type="presParOf" srcId="{E0C8248D-70AC-4467-A716-D4023E819A63}" destId="{8CDAB430-5F09-4852-8166-FC3FE8E0FA72}" srcOrd="1" destOrd="0" presId="urn:microsoft.com/office/officeart/2011/layout/TabList"/>
    <dgm:cxn modelId="{51F66D64-BC73-448B-AEC3-CD0F394E9C88}" type="presParOf" srcId="{E0C8248D-70AC-4467-A716-D4023E819A63}" destId="{4A2204AA-AF55-494F-BA1C-CB9265A6758C}" srcOrd="2" destOrd="0" presId="urn:microsoft.com/office/officeart/2011/layout/TabList"/>
    <dgm:cxn modelId="{814CA2B4-3AB0-4FFC-80A0-85F5352C1CB8}" type="presParOf" srcId="{C0F815A2-9DC3-40E8-9FB0-138DC5601FE8}" destId="{25E25614-1E1F-465C-9D0A-94DF32BF6224}" srcOrd="5" destOrd="0" presId="urn:microsoft.com/office/officeart/2011/layout/TabList"/>
    <dgm:cxn modelId="{A81303E8-435A-47B6-836C-08E43BF9E57F}" type="presParOf" srcId="{C0F815A2-9DC3-40E8-9FB0-138DC5601FE8}" destId="{A098E851-FB43-416B-A398-BC6C6D151133}" srcOrd="6" destOrd="0" presId="urn:microsoft.com/office/officeart/2011/layout/TabList"/>
    <dgm:cxn modelId="{81BDAB98-7A6D-4CBA-9942-AEF0E6E3CD4F}" type="presParOf" srcId="{A098E851-FB43-416B-A398-BC6C6D151133}" destId="{FD306936-5E1E-4535-A545-C02785BBCF11}" srcOrd="0" destOrd="0" presId="urn:microsoft.com/office/officeart/2011/layout/TabList"/>
    <dgm:cxn modelId="{D208E2D2-F35D-437F-BB0C-55ACDF1CBEAA}" type="presParOf" srcId="{A098E851-FB43-416B-A398-BC6C6D151133}" destId="{537BB0E3-CB84-45D3-91AE-C76B9C3F2944}" srcOrd="1" destOrd="0" presId="urn:microsoft.com/office/officeart/2011/layout/TabList"/>
    <dgm:cxn modelId="{23E01625-86BC-4903-90AC-C437015DF5CD}" type="presParOf" srcId="{A098E851-FB43-416B-A398-BC6C6D151133}" destId="{09EF20F6-CEA7-4320-85FF-4278E31D7AD1}" srcOrd="2" destOrd="0" presId="urn:microsoft.com/office/officeart/2011/layout/TabList"/>
    <dgm:cxn modelId="{A38CF803-0CE0-46E1-912D-877BCC25FBCC}" type="presParOf" srcId="{C0F815A2-9DC3-40E8-9FB0-138DC5601FE8}" destId="{EF8BAEA5-38F1-43E0-BEF4-6EC6D3A9044B}" srcOrd="7" destOrd="0" presId="urn:microsoft.com/office/officeart/2011/layout/TabList"/>
    <dgm:cxn modelId="{C9F6AD3E-D262-4A9B-BF8D-069C0A4C6534}" type="presParOf" srcId="{C0F815A2-9DC3-40E8-9FB0-138DC5601FE8}" destId="{C2D7289F-7608-497D-BFFD-7A8D60203FAE}" srcOrd="8" destOrd="0" presId="urn:microsoft.com/office/officeart/2011/layout/TabList"/>
    <dgm:cxn modelId="{430FB599-22DC-42ED-AE2C-8F0FFC1637B7}" type="presParOf" srcId="{C2D7289F-7608-497D-BFFD-7A8D60203FAE}" destId="{2B8A7699-7810-4DD0-8210-CAB79A517BA4}" srcOrd="0" destOrd="0" presId="urn:microsoft.com/office/officeart/2011/layout/TabList"/>
    <dgm:cxn modelId="{82217FB9-BE3B-4F38-BFAC-095A9667C522}" type="presParOf" srcId="{C2D7289F-7608-497D-BFFD-7A8D60203FAE}" destId="{B2C8C6FE-6AFC-4600-A5D0-68F380DBC590}" srcOrd="1" destOrd="0" presId="urn:microsoft.com/office/officeart/2011/layout/TabList"/>
    <dgm:cxn modelId="{8FB13ADC-B6A8-4B55-8479-25DDFC2C37AB}" type="presParOf" srcId="{C2D7289F-7608-497D-BFFD-7A8D60203FAE}" destId="{1481617F-3D39-4582-BB59-762EB7015FA9}"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BB2CD3-D58E-4B7D-98E9-2F425EC5611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B2596A4-1126-4ACD-AD9D-256C74E437A5}">
      <dgm:prSet phldrT="[Text]" custT="1"/>
      <dgm:spPr/>
      <dgm:t>
        <a:bodyPr/>
        <a:lstStyle/>
        <a:p>
          <a:r>
            <a:rPr lang="en-AU" sz="2800" smtClean="0">
              <a:effectLst/>
              <a:latin typeface="+mj-lt"/>
              <a:ea typeface="Times New Roman" panose="02020603050405020304" pitchFamily="18" charset="0"/>
            </a:rPr>
            <a:t>1. Social stratification </a:t>
          </a:r>
          <a:endParaRPr lang="en-US" sz="2800" dirty="0">
            <a:latin typeface="+mj-lt"/>
          </a:endParaRPr>
        </a:p>
      </dgm:t>
    </dgm:pt>
    <dgm:pt modelId="{36EDAE71-71E5-4495-AFAD-87B4FDA32604}" type="parTrans" cxnId="{DDDA52FF-AA3D-47D3-9494-EDD5D2E72974}">
      <dgm:prSet/>
      <dgm:spPr/>
      <dgm:t>
        <a:bodyPr/>
        <a:lstStyle/>
        <a:p>
          <a:endParaRPr lang="en-US">
            <a:latin typeface="+mj-lt"/>
          </a:endParaRPr>
        </a:p>
      </dgm:t>
    </dgm:pt>
    <dgm:pt modelId="{03BEFD07-396B-4DB5-95FE-3BAFF3385621}" type="sibTrans" cxnId="{DDDA52FF-AA3D-47D3-9494-EDD5D2E72974}">
      <dgm:prSet/>
      <dgm:spPr/>
      <dgm:t>
        <a:bodyPr/>
        <a:lstStyle/>
        <a:p>
          <a:endParaRPr lang="en-US">
            <a:latin typeface="+mj-lt"/>
          </a:endParaRPr>
        </a:p>
      </dgm:t>
    </dgm:pt>
    <dgm:pt modelId="{56BE21DA-1C3B-4E16-A648-A248818DDC25}">
      <dgm:prSet custT="1"/>
      <dgm:spPr/>
      <dgm:t>
        <a:bodyPr/>
        <a:lstStyle/>
        <a:p>
          <a:r>
            <a:rPr lang="en-US" sz="2800" dirty="0" smtClean="0">
              <a:latin typeface="+mj-lt"/>
              <a:ea typeface="Times New Roman" panose="02020603050405020304" pitchFamily="18" charset="0"/>
            </a:rPr>
            <a:t>2</a:t>
          </a:r>
          <a:r>
            <a:rPr lang="en-US" sz="2800" dirty="0" smtClean="0">
              <a:effectLst/>
              <a:latin typeface="+mj-lt"/>
              <a:ea typeface="Times New Roman" panose="02020603050405020304" pitchFamily="18" charset="0"/>
            </a:rPr>
            <a:t>. </a:t>
          </a:r>
          <a:r>
            <a:rPr lang="en-AU" sz="2800" dirty="0" smtClean="0">
              <a:effectLst/>
              <a:latin typeface="+mj-lt"/>
              <a:ea typeface="Times New Roman" panose="02020603050405020304" pitchFamily="18" charset="0"/>
            </a:rPr>
            <a:t>Global stratification: </a:t>
          </a:r>
          <a:r>
            <a:rPr lang="en-AU" sz="2800" dirty="0" smtClean="0">
              <a:latin typeface="+mj-lt"/>
              <a:ea typeface="Times New Roman" panose="02020603050405020304" pitchFamily="18" charset="0"/>
            </a:rPr>
            <a:t>C</a:t>
          </a:r>
          <a:r>
            <a:rPr lang="en-AU" sz="2800" dirty="0" smtClean="0">
              <a:effectLst/>
              <a:latin typeface="+mj-lt"/>
              <a:ea typeface="Times New Roman" panose="02020603050405020304" pitchFamily="18" charset="0"/>
            </a:rPr>
            <a:t>lass, Caste (racial), Slavery and Estate</a:t>
          </a:r>
          <a:endParaRPr lang="en-AU" sz="2800" dirty="0">
            <a:effectLst/>
            <a:latin typeface="+mj-lt"/>
            <a:ea typeface="Times New Roman" panose="02020603050405020304" pitchFamily="18" charset="0"/>
          </a:endParaRPr>
        </a:p>
      </dgm:t>
    </dgm:pt>
    <dgm:pt modelId="{BBB74E7C-7B3B-485E-85CF-240A6E7EF65E}" type="parTrans" cxnId="{EE152214-5A0C-4947-9266-BE117C8614BD}">
      <dgm:prSet/>
      <dgm:spPr/>
      <dgm:t>
        <a:bodyPr/>
        <a:lstStyle/>
        <a:p>
          <a:endParaRPr lang="en-US">
            <a:latin typeface="+mj-lt"/>
          </a:endParaRPr>
        </a:p>
      </dgm:t>
    </dgm:pt>
    <dgm:pt modelId="{B9307BCF-13DF-49AC-BF6D-D3FFC36CA1D3}" type="sibTrans" cxnId="{EE152214-5A0C-4947-9266-BE117C8614BD}">
      <dgm:prSet/>
      <dgm:spPr/>
      <dgm:t>
        <a:bodyPr/>
        <a:lstStyle/>
        <a:p>
          <a:endParaRPr lang="en-US">
            <a:latin typeface="+mj-lt"/>
          </a:endParaRPr>
        </a:p>
      </dgm:t>
    </dgm:pt>
    <dgm:pt modelId="{4894CEA8-8CD5-4669-9F7D-E141F1E5CE81}">
      <dgm:prSet custT="1"/>
      <dgm:spPr/>
      <dgm:t>
        <a:bodyPr/>
        <a:lstStyle/>
        <a:p>
          <a:r>
            <a:rPr lang="en-US" sz="2800" smtClean="0">
              <a:latin typeface="+mj-lt"/>
              <a:ea typeface="Times New Roman" panose="02020603050405020304" pitchFamily="18" charset="0"/>
            </a:rPr>
            <a:t>3</a:t>
          </a:r>
          <a:r>
            <a:rPr lang="en-US" sz="2800" smtClean="0">
              <a:effectLst/>
              <a:latin typeface="+mj-lt"/>
              <a:ea typeface="Times New Roman" panose="02020603050405020304" pitchFamily="18" charset="0"/>
            </a:rPr>
            <a:t>. Understanding Social Mobility and its types</a:t>
          </a:r>
          <a:endParaRPr lang="en-US" sz="2800" dirty="0">
            <a:effectLst/>
            <a:latin typeface="+mj-lt"/>
            <a:ea typeface="Times New Roman" panose="02020603050405020304" pitchFamily="18" charset="0"/>
          </a:endParaRPr>
        </a:p>
      </dgm:t>
    </dgm:pt>
    <dgm:pt modelId="{6033D85A-B897-44C3-9F62-BC3C7A8515E1}" type="parTrans" cxnId="{079A0E5B-9BD9-45A9-BED6-73BAF59C6B06}">
      <dgm:prSet/>
      <dgm:spPr/>
      <dgm:t>
        <a:bodyPr/>
        <a:lstStyle/>
        <a:p>
          <a:endParaRPr lang="en-US">
            <a:latin typeface="+mj-lt"/>
          </a:endParaRPr>
        </a:p>
      </dgm:t>
    </dgm:pt>
    <dgm:pt modelId="{7139A74E-2174-440F-BE14-A1D96629AE86}" type="sibTrans" cxnId="{079A0E5B-9BD9-45A9-BED6-73BAF59C6B06}">
      <dgm:prSet/>
      <dgm:spPr/>
      <dgm:t>
        <a:bodyPr/>
        <a:lstStyle/>
        <a:p>
          <a:endParaRPr lang="en-US">
            <a:latin typeface="+mj-lt"/>
          </a:endParaRPr>
        </a:p>
      </dgm:t>
    </dgm:pt>
    <dgm:pt modelId="{D234520A-EC63-43D4-A293-AC9234710DC4}">
      <dgm:prSet custT="1"/>
      <dgm:spPr/>
      <dgm:t>
        <a:bodyPr/>
        <a:lstStyle/>
        <a:p>
          <a:r>
            <a:rPr lang="en-AU" sz="2800" dirty="0" smtClean="0">
              <a:latin typeface="+mj-lt"/>
              <a:ea typeface="Times New Roman" panose="02020603050405020304" pitchFamily="18" charset="0"/>
            </a:rPr>
            <a:t>4.</a:t>
          </a:r>
          <a:r>
            <a:rPr lang="en-AU" sz="2800" dirty="0" smtClean="0">
              <a:effectLst/>
              <a:latin typeface="+mj-lt"/>
              <a:ea typeface="Times New Roman" panose="02020603050405020304" pitchFamily="18" charset="0"/>
            </a:rPr>
            <a:t> Sociological perspectives on stratification</a:t>
          </a:r>
          <a:endParaRPr lang="en-US" sz="2800" dirty="0">
            <a:latin typeface="+mj-lt"/>
            <a:ea typeface="Times New Roman" panose="02020603050405020304" pitchFamily="18" charset="0"/>
          </a:endParaRPr>
        </a:p>
      </dgm:t>
    </dgm:pt>
    <dgm:pt modelId="{5E966421-94AF-4FEB-83EA-5C026EB660F6}" type="parTrans" cxnId="{3C50D0DC-3215-4C8C-AFCE-13EDF8385649}">
      <dgm:prSet/>
      <dgm:spPr/>
      <dgm:t>
        <a:bodyPr/>
        <a:lstStyle/>
        <a:p>
          <a:endParaRPr lang="en-US">
            <a:latin typeface="+mj-lt"/>
          </a:endParaRPr>
        </a:p>
      </dgm:t>
    </dgm:pt>
    <dgm:pt modelId="{B75A6851-7817-4700-9332-390A63C0409C}" type="sibTrans" cxnId="{3C50D0DC-3215-4C8C-AFCE-13EDF8385649}">
      <dgm:prSet/>
      <dgm:spPr/>
      <dgm:t>
        <a:bodyPr/>
        <a:lstStyle/>
        <a:p>
          <a:endParaRPr lang="en-US">
            <a:latin typeface="+mj-lt"/>
          </a:endParaRPr>
        </a:p>
      </dgm:t>
    </dgm:pt>
    <dgm:pt modelId="{AAF06EB5-26F2-4140-A785-CDF8328D4C53}" type="pres">
      <dgm:prSet presAssocID="{4EBB2CD3-D58E-4B7D-98E9-2F425EC56113}" presName="vert0" presStyleCnt="0">
        <dgm:presLayoutVars>
          <dgm:dir/>
          <dgm:animOne val="branch"/>
          <dgm:animLvl val="lvl"/>
        </dgm:presLayoutVars>
      </dgm:prSet>
      <dgm:spPr/>
      <dgm:t>
        <a:bodyPr/>
        <a:lstStyle/>
        <a:p>
          <a:endParaRPr lang="en-US"/>
        </a:p>
      </dgm:t>
    </dgm:pt>
    <dgm:pt modelId="{73465A00-C543-4421-A279-A049288CC31B}" type="pres">
      <dgm:prSet presAssocID="{9B2596A4-1126-4ACD-AD9D-256C74E437A5}" presName="thickLine" presStyleLbl="alignNode1" presStyleIdx="0" presStyleCnt="4"/>
      <dgm:spPr/>
      <dgm:t>
        <a:bodyPr/>
        <a:lstStyle/>
        <a:p>
          <a:endParaRPr lang="en-US"/>
        </a:p>
      </dgm:t>
    </dgm:pt>
    <dgm:pt modelId="{2C6D9A79-11B3-4D55-AC06-A1C307103ECA}" type="pres">
      <dgm:prSet presAssocID="{9B2596A4-1126-4ACD-AD9D-256C74E437A5}" presName="horz1" presStyleCnt="0"/>
      <dgm:spPr/>
      <dgm:t>
        <a:bodyPr/>
        <a:lstStyle/>
        <a:p>
          <a:endParaRPr lang="en-US"/>
        </a:p>
      </dgm:t>
    </dgm:pt>
    <dgm:pt modelId="{2F510642-0035-4C82-B9E9-216D85CB82ED}" type="pres">
      <dgm:prSet presAssocID="{9B2596A4-1126-4ACD-AD9D-256C74E437A5}" presName="tx1" presStyleLbl="revTx" presStyleIdx="0" presStyleCnt="4"/>
      <dgm:spPr/>
      <dgm:t>
        <a:bodyPr/>
        <a:lstStyle/>
        <a:p>
          <a:endParaRPr lang="en-US"/>
        </a:p>
      </dgm:t>
    </dgm:pt>
    <dgm:pt modelId="{C5277A0B-9583-41CF-9882-E8B331770648}" type="pres">
      <dgm:prSet presAssocID="{9B2596A4-1126-4ACD-AD9D-256C74E437A5}" presName="vert1" presStyleCnt="0"/>
      <dgm:spPr/>
      <dgm:t>
        <a:bodyPr/>
        <a:lstStyle/>
        <a:p>
          <a:endParaRPr lang="en-US"/>
        </a:p>
      </dgm:t>
    </dgm:pt>
    <dgm:pt modelId="{D9112C9E-83FE-4FD1-A12E-53328A9189EB}" type="pres">
      <dgm:prSet presAssocID="{56BE21DA-1C3B-4E16-A648-A248818DDC25}" presName="thickLine" presStyleLbl="alignNode1" presStyleIdx="1" presStyleCnt="4"/>
      <dgm:spPr/>
      <dgm:t>
        <a:bodyPr/>
        <a:lstStyle/>
        <a:p>
          <a:endParaRPr lang="en-US"/>
        </a:p>
      </dgm:t>
    </dgm:pt>
    <dgm:pt modelId="{BF654558-58ED-47D1-822C-4929931773AE}" type="pres">
      <dgm:prSet presAssocID="{56BE21DA-1C3B-4E16-A648-A248818DDC25}" presName="horz1" presStyleCnt="0"/>
      <dgm:spPr/>
      <dgm:t>
        <a:bodyPr/>
        <a:lstStyle/>
        <a:p>
          <a:endParaRPr lang="en-US"/>
        </a:p>
      </dgm:t>
    </dgm:pt>
    <dgm:pt modelId="{C0163343-5CE2-407D-A645-9647569FE393}" type="pres">
      <dgm:prSet presAssocID="{56BE21DA-1C3B-4E16-A648-A248818DDC25}" presName="tx1" presStyleLbl="revTx" presStyleIdx="1" presStyleCnt="4"/>
      <dgm:spPr/>
      <dgm:t>
        <a:bodyPr/>
        <a:lstStyle/>
        <a:p>
          <a:endParaRPr lang="en-US"/>
        </a:p>
      </dgm:t>
    </dgm:pt>
    <dgm:pt modelId="{07430C05-2050-4BEA-9F24-9B5BBEBB3E8B}" type="pres">
      <dgm:prSet presAssocID="{56BE21DA-1C3B-4E16-A648-A248818DDC25}" presName="vert1" presStyleCnt="0"/>
      <dgm:spPr/>
      <dgm:t>
        <a:bodyPr/>
        <a:lstStyle/>
        <a:p>
          <a:endParaRPr lang="en-US"/>
        </a:p>
      </dgm:t>
    </dgm:pt>
    <dgm:pt modelId="{E969CA0C-C511-4A97-B650-6E7BCE423951}" type="pres">
      <dgm:prSet presAssocID="{4894CEA8-8CD5-4669-9F7D-E141F1E5CE81}" presName="thickLine" presStyleLbl="alignNode1" presStyleIdx="2" presStyleCnt="4"/>
      <dgm:spPr/>
      <dgm:t>
        <a:bodyPr/>
        <a:lstStyle/>
        <a:p>
          <a:endParaRPr lang="en-US"/>
        </a:p>
      </dgm:t>
    </dgm:pt>
    <dgm:pt modelId="{CAF7C90D-49FD-4436-9BAA-8EDAF2829431}" type="pres">
      <dgm:prSet presAssocID="{4894CEA8-8CD5-4669-9F7D-E141F1E5CE81}" presName="horz1" presStyleCnt="0"/>
      <dgm:spPr/>
      <dgm:t>
        <a:bodyPr/>
        <a:lstStyle/>
        <a:p>
          <a:endParaRPr lang="en-US"/>
        </a:p>
      </dgm:t>
    </dgm:pt>
    <dgm:pt modelId="{0DAE72AA-0CBB-4E46-BCC5-892DA1A021E8}" type="pres">
      <dgm:prSet presAssocID="{4894CEA8-8CD5-4669-9F7D-E141F1E5CE81}" presName="tx1" presStyleLbl="revTx" presStyleIdx="2" presStyleCnt="4"/>
      <dgm:spPr/>
      <dgm:t>
        <a:bodyPr/>
        <a:lstStyle/>
        <a:p>
          <a:endParaRPr lang="en-US"/>
        </a:p>
      </dgm:t>
    </dgm:pt>
    <dgm:pt modelId="{761875D4-333D-40F0-B299-75146079C2A7}" type="pres">
      <dgm:prSet presAssocID="{4894CEA8-8CD5-4669-9F7D-E141F1E5CE81}" presName="vert1" presStyleCnt="0"/>
      <dgm:spPr/>
      <dgm:t>
        <a:bodyPr/>
        <a:lstStyle/>
        <a:p>
          <a:endParaRPr lang="en-US"/>
        </a:p>
      </dgm:t>
    </dgm:pt>
    <dgm:pt modelId="{5AB659A5-FFBF-439C-B6DD-4DB0D1B5CB46}" type="pres">
      <dgm:prSet presAssocID="{D234520A-EC63-43D4-A293-AC9234710DC4}" presName="thickLine" presStyleLbl="alignNode1" presStyleIdx="3" presStyleCnt="4"/>
      <dgm:spPr/>
      <dgm:t>
        <a:bodyPr/>
        <a:lstStyle/>
        <a:p>
          <a:endParaRPr lang="en-US"/>
        </a:p>
      </dgm:t>
    </dgm:pt>
    <dgm:pt modelId="{146EDCEC-2FF9-44E4-904B-6ACF7E71553A}" type="pres">
      <dgm:prSet presAssocID="{D234520A-EC63-43D4-A293-AC9234710DC4}" presName="horz1" presStyleCnt="0"/>
      <dgm:spPr/>
      <dgm:t>
        <a:bodyPr/>
        <a:lstStyle/>
        <a:p>
          <a:endParaRPr lang="en-US"/>
        </a:p>
      </dgm:t>
    </dgm:pt>
    <dgm:pt modelId="{F725A3CE-41C2-409C-BF73-D6777EA72BFC}" type="pres">
      <dgm:prSet presAssocID="{D234520A-EC63-43D4-A293-AC9234710DC4}" presName="tx1" presStyleLbl="revTx" presStyleIdx="3" presStyleCnt="4"/>
      <dgm:spPr/>
      <dgm:t>
        <a:bodyPr/>
        <a:lstStyle/>
        <a:p>
          <a:endParaRPr lang="en-US"/>
        </a:p>
      </dgm:t>
    </dgm:pt>
    <dgm:pt modelId="{2892D4EA-EDBE-4822-9EEC-4AD168083E38}" type="pres">
      <dgm:prSet presAssocID="{D234520A-EC63-43D4-A293-AC9234710DC4}" presName="vert1" presStyleCnt="0"/>
      <dgm:spPr/>
      <dgm:t>
        <a:bodyPr/>
        <a:lstStyle/>
        <a:p>
          <a:endParaRPr lang="en-US"/>
        </a:p>
      </dgm:t>
    </dgm:pt>
  </dgm:ptLst>
  <dgm:cxnLst>
    <dgm:cxn modelId="{FE356173-F11E-4444-97CB-2EB1C19A7C27}" type="presOf" srcId="{D234520A-EC63-43D4-A293-AC9234710DC4}" destId="{F725A3CE-41C2-409C-BF73-D6777EA72BFC}" srcOrd="0" destOrd="0" presId="urn:microsoft.com/office/officeart/2008/layout/LinedList"/>
    <dgm:cxn modelId="{EE152214-5A0C-4947-9266-BE117C8614BD}" srcId="{4EBB2CD3-D58E-4B7D-98E9-2F425EC56113}" destId="{56BE21DA-1C3B-4E16-A648-A248818DDC25}" srcOrd="1" destOrd="0" parTransId="{BBB74E7C-7B3B-485E-85CF-240A6E7EF65E}" sibTransId="{B9307BCF-13DF-49AC-BF6D-D3FFC36CA1D3}"/>
    <dgm:cxn modelId="{44313E3E-9C8F-4CBC-9892-0F1718992957}" type="presOf" srcId="{4894CEA8-8CD5-4669-9F7D-E141F1E5CE81}" destId="{0DAE72AA-0CBB-4E46-BCC5-892DA1A021E8}" srcOrd="0" destOrd="0" presId="urn:microsoft.com/office/officeart/2008/layout/LinedList"/>
    <dgm:cxn modelId="{DDDA52FF-AA3D-47D3-9494-EDD5D2E72974}" srcId="{4EBB2CD3-D58E-4B7D-98E9-2F425EC56113}" destId="{9B2596A4-1126-4ACD-AD9D-256C74E437A5}" srcOrd="0" destOrd="0" parTransId="{36EDAE71-71E5-4495-AFAD-87B4FDA32604}" sibTransId="{03BEFD07-396B-4DB5-95FE-3BAFF3385621}"/>
    <dgm:cxn modelId="{079A0E5B-9BD9-45A9-BED6-73BAF59C6B06}" srcId="{4EBB2CD3-D58E-4B7D-98E9-2F425EC56113}" destId="{4894CEA8-8CD5-4669-9F7D-E141F1E5CE81}" srcOrd="2" destOrd="0" parTransId="{6033D85A-B897-44C3-9F62-BC3C7A8515E1}" sibTransId="{7139A74E-2174-440F-BE14-A1D96629AE86}"/>
    <dgm:cxn modelId="{3C50D0DC-3215-4C8C-AFCE-13EDF8385649}" srcId="{4EBB2CD3-D58E-4B7D-98E9-2F425EC56113}" destId="{D234520A-EC63-43D4-A293-AC9234710DC4}" srcOrd="3" destOrd="0" parTransId="{5E966421-94AF-4FEB-83EA-5C026EB660F6}" sibTransId="{B75A6851-7817-4700-9332-390A63C0409C}"/>
    <dgm:cxn modelId="{CCCE1B1C-9C94-4027-8BA1-B24AD2CC2E42}" type="presOf" srcId="{9B2596A4-1126-4ACD-AD9D-256C74E437A5}" destId="{2F510642-0035-4C82-B9E9-216D85CB82ED}" srcOrd="0" destOrd="0" presId="urn:microsoft.com/office/officeart/2008/layout/LinedList"/>
    <dgm:cxn modelId="{BDD51E6D-D0C2-439A-A925-B80EE11F745E}" type="presOf" srcId="{56BE21DA-1C3B-4E16-A648-A248818DDC25}" destId="{C0163343-5CE2-407D-A645-9647569FE393}" srcOrd="0" destOrd="0" presId="urn:microsoft.com/office/officeart/2008/layout/LinedList"/>
    <dgm:cxn modelId="{B2E24695-C8EE-49A6-A5C3-702FAA1C9732}" type="presOf" srcId="{4EBB2CD3-D58E-4B7D-98E9-2F425EC56113}" destId="{AAF06EB5-26F2-4140-A785-CDF8328D4C53}" srcOrd="0" destOrd="0" presId="urn:microsoft.com/office/officeart/2008/layout/LinedList"/>
    <dgm:cxn modelId="{90522D83-5346-4F89-BC21-B1908962D3AE}" type="presParOf" srcId="{AAF06EB5-26F2-4140-A785-CDF8328D4C53}" destId="{73465A00-C543-4421-A279-A049288CC31B}" srcOrd="0" destOrd="0" presId="urn:microsoft.com/office/officeart/2008/layout/LinedList"/>
    <dgm:cxn modelId="{19207367-DA9A-4BC5-B831-9036B9E8722B}" type="presParOf" srcId="{AAF06EB5-26F2-4140-A785-CDF8328D4C53}" destId="{2C6D9A79-11B3-4D55-AC06-A1C307103ECA}" srcOrd="1" destOrd="0" presId="urn:microsoft.com/office/officeart/2008/layout/LinedList"/>
    <dgm:cxn modelId="{92CAA493-89B2-405F-AA3F-38660DBFED24}" type="presParOf" srcId="{2C6D9A79-11B3-4D55-AC06-A1C307103ECA}" destId="{2F510642-0035-4C82-B9E9-216D85CB82ED}" srcOrd="0" destOrd="0" presId="urn:microsoft.com/office/officeart/2008/layout/LinedList"/>
    <dgm:cxn modelId="{F724C23E-D643-48C3-A1B7-7BF0B1F4161A}" type="presParOf" srcId="{2C6D9A79-11B3-4D55-AC06-A1C307103ECA}" destId="{C5277A0B-9583-41CF-9882-E8B331770648}" srcOrd="1" destOrd="0" presId="urn:microsoft.com/office/officeart/2008/layout/LinedList"/>
    <dgm:cxn modelId="{58ED6A15-63DE-46AA-8313-011527042D5D}" type="presParOf" srcId="{AAF06EB5-26F2-4140-A785-CDF8328D4C53}" destId="{D9112C9E-83FE-4FD1-A12E-53328A9189EB}" srcOrd="2" destOrd="0" presId="urn:microsoft.com/office/officeart/2008/layout/LinedList"/>
    <dgm:cxn modelId="{BB31F83D-0B27-493D-8769-F681F6260C2A}" type="presParOf" srcId="{AAF06EB5-26F2-4140-A785-CDF8328D4C53}" destId="{BF654558-58ED-47D1-822C-4929931773AE}" srcOrd="3" destOrd="0" presId="urn:microsoft.com/office/officeart/2008/layout/LinedList"/>
    <dgm:cxn modelId="{F515ED0B-32E9-4D3C-8311-864994BCC7B9}" type="presParOf" srcId="{BF654558-58ED-47D1-822C-4929931773AE}" destId="{C0163343-5CE2-407D-A645-9647569FE393}" srcOrd="0" destOrd="0" presId="urn:microsoft.com/office/officeart/2008/layout/LinedList"/>
    <dgm:cxn modelId="{A08F011F-D004-436E-97E3-C0D55B3AD56F}" type="presParOf" srcId="{BF654558-58ED-47D1-822C-4929931773AE}" destId="{07430C05-2050-4BEA-9F24-9B5BBEBB3E8B}" srcOrd="1" destOrd="0" presId="urn:microsoft.com/office/officeart/2008/layout/LinedList"/>
    <dgm:cxn modelId="{5AE9157D-03A2-4B28-B500-B20E8AE771AD}" type="presParOf" srcId="{AAF06EB5-26F2-4140-A785-CDF8328D4C53}" destId="{E969CA0C-C511-4A97-B650-6E7BCE423951}" srcOrd="4" destOrd="0" presId="urn:microsoft.com/office/officeart/2008/layout/LinedList"/>
    <dgm:cxn modelId="{B18E1CA8-00E0-4846-AF4F-E6559864F20B}" type="presParOf" srcId="{AAF06EB5-26F2-4140-A785-CDF8328D4C53}" destId="{CAF7C90D-49FD-4436-9BAA-8EDAF2829431}" srcOrd="5" destOrd="0" presId="urn:microsoft.com/office/officeart/2008/layout/LinedList"/>
    <dgm:cxn modelId="{0D5826ED-EF80-4E95-BBE4-35D0BD092633}" type="presParOf" srcId="{CAF7C90D-49FD-4436-9BAA-8EDAF2829431}" destId="{0DAE72AA-0CBB-4E46-BCC5-892DA1A021E8}" srcOrd="0" destOrd="0" presId="urn:microsoft.com/office/officeart/2008/layout/LinedList"/>
    <dgm:cxn modelId="{07616CB2-4EA0-49E8-8EA4-727DCE7E3FAB}" type="presParOf" srcId="{CAF7C90D-49FD-4436-9BAA-8EDAF2829431}" destId="{761875D4-333D-40F0-B299-75146079C2A7}" srcOrd="1" destOrd="0" presId="urn:microsoft.com/office/officeart/2008/layout/LinedList"/>
    <dgm:cxn modelId="{E7A68AB5-8EB5-4BDA-A924-49DFDE270624}" type="presParOf" srcId="{AAF06EB5-26F2-4140-A785-CDF8328D4C53}" destId="{5AB659A5-FFBF-439C-B6DD-4DB0D1B5CB46}" srcOrd="6" destOrd="0" presId="urn:microsoft.com/office/officeart/2008/layout/LinedList"/>
    <dgm:cxn modelId="{2060F530-C6F7-4FCE-BE0B-EF5ADD7E3303}" type="presParOf" srcId="{AAF06EB5-26F2-4140-A785-CDF8328D4C53}" destId="{146EDCEC-2FF9-44E4-904B-6ACF7E71553A}" srcOrd="7" destOrd="0" presId="urn:microsoft.com/office/officeart/2008/layout/LinedList"/>
    <dgm:cxn modelId="{14569916-DD83-4321-89C0-7C0A0A71026F}" type="presParOf" srcId="{146EDCEC-2FF9-44E4-904B-6ACF7E71553A}" destId="{F725A3CE-41C2-409C-BF73-D6777EA72BFC}" srcOrd="0" destOrd="0" presId="urn:microsoft.com/office/officeart/2008/layout/LinedList"/>
    <dgm:cxn modelId="{FE9C397C-05D7-4958-BB9F-48E0F0E30C6D}" type="presParOf" srcId="{146EDCEC-2FF9-44E4-904B-6ACF7E71553A}" destId="{2892D4EA-EDBE-4822-9EEC-4AD168083E3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70E39D5-6FEC-490C-A37A-991B356FD26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F26C4B8-0FE8-481A-BC2F-F50D48BFD6F8}">
      <dgm:prSet phldrT="[Text]" custT="1"/>
      <dgm:spPr/>
      <dgm:t>
        <a:bodyPr/>
        <a:lstStyle/>
        <a:p>
          <a:pPr algn="just"/>
          <a:r>
            <a:rPr lang="en-US" sz="2000" dirty="0" smtClean="0">
              <a:effectLst/>
              <a:latin typeface="+mj-lt"/>
            </a:rPr>
            <a:t>The second system of social stratification is caste. In a caste system, birth determines status, which is lifelong.</a:t>
          </a:r>
          <a:endParaRPr lang="en-US" sz="2000" dirty="0">
            <a:latin typeface="+mj-lt"/>
          </a:endParaRPr>
        </a:p>
      </dgm:t>
    </dgm:pt>
    <dgm:pt modelId="{2233713E-48F1-48E4-BD76-9D8C2EEC8F73}" type="parTrans" cxnId="{886A2909-FFA6-470A-9D3D-16C08F53609B}">
      <dgm:prSet/>
      <dgm:spPr/>
      <dgm:t>
        <a:bodyPr/>
        <a:lstStyle/>
        <a:p>
          <a:endParaRPr lang="en-US" sz="2000">
            <a:latin typeface="+mj-lt"/>
          </a:endParaRPr>
        </a:p>
      </dgm:t>
    </dgm:pt>
    <dgm:pt modelId="{6A615888-9319-4334-ACC2-2988E211BF42}" type="sibTrans" cxnId="{886A2909-FFA6-470A-9D3D-16C08F53609B}">
      <dgm:prSet/>
      <dgm:spPr/>
      <dgm:t>
        <a:bodyPr/>
        <a:lstStyle/>
        <a:p>
          <a:endParaRPr lang="en-US" sz="2000">
            <a:latin typeface="+mj-lt"/>
          </a:endParaRPr>
        </a:p>
      </dgm:t>
    </dgm:pt>
    <dgm:pt modelId="{BBFBF849-CD64-4961-AA42-759BCDDD635F}">
      <dgm:prSet phldrT="[Text]" custT="1"/>
      <dgm:spPr/>
      <dgm:t>
        <a:bodyPr/>
        <a:lstStyle/>
        <a:p>
          <a:pPr algn="just"/>
          <a:r>
            <a:rPr lang="en-US" sz="2000" dirty="0" smtClean="0">
              <a:latin typeface="+mj-lt"/>
            </a:rPr>
            <a:t>Caste systems separate groups of people based on their ancestry. They often restrict people to certain professions or who they can marry based upon ancestral lines or ethnicity. </a:t>
          </a:r>
          <a:endParaRPr lang="en-US" sz="2000" dirty="0">
            <a:latin typeface="+mj-lt"/>
          </a:endParaRPr>
        </a:p>
      </dgm:t>
    </dgm:pt>
    <dgm:pt modelId="{E258E27F-C2D4-4D01-8AB7-1B39572E451A}" type="parTrans" cxnId="{DEE7A7A5-120D-4050-8E0A-F5A2458B4C9A}">
      <dgm:prSet/>
      <dgm:spPr/>
      <dgm:t>
        <a:bodyPr/>
        <a:lstStyle/>
        <a:p>
          <a:endParaRPr lang="en-US" sz="2000">
            <a:latin typeface="+mj-lt"/>
          </a:endParaRPr>
        </a:p>
      </dgm:t>
    </dgm:pt>
    <dgm:pt modelId="{8B7016C6-81E5-4E6A-B942-87167CB7D5D8}" type="sibTrans" cxnId="{DEE7A7A5-120D-4050-8E0A-F5A2458B4C9A}">
      <dgm:prSet/>
      <dgm:spPr/>
      <dgm:t>
        <a:bodyPr/>
        <a:lstStyle/>
        <a:p>
          <a:endParaRPr lang="en-US" sz="2000">
            <a:latin typeface="+mj-lt"/>
          </a:endParaRPr>
        </a:p>
      </dgm:t>
    </dgm:pt>
    <dgm:pt modelId="{98AD27A5-121F-4799-A4C6-DC56A0DE3A11}" type="pres">
      <dgm:prSet presAssocID="{770E39D5-6FEC-490C-A37A-991B356FD268}" presName="vert0" presStyleCnt="0">
        <dgm:presLayoutVars>
          <dgm:dir/>
          <dgm:animOne val="branch"/>
          <dgm:animLvl val="lvl"/>
        </dgm:presLayoutVars>
      </dgm:prSet>
      <dgm:spPr/>
      <dgm:t>
        <a:bodyPr/>
        <a:lstStyle/>
        <a:p>
          <a:endParaRPr lang="en-US"/>
        </a:p>
      </dgm:t>
    </dgm:pt>
    <dgm:pt modelId="{4F136027-837C-4C37-AFC7-A6C1D0434BDE}" type="pres">
      <dgm:prSet presAssocID="{8F26C4B8-0FE8-481A-BC2F-F50D48BFD6F8}" presName="thickLine" presStyleLbl="alignNode1" presStyleIdx="0" presStyleCnt="2"/>
      <dgm:spPr/>
      <dgm:t>
        <a:bodyPr/>
        <a:lstStyle/>
        <a:p>
          <a:endParaRPr lang="en-US"/>
        </a:p>
      </dgm:t>
    </dgm:pt>
    <dgm:pt modelId="{84583937-1F4F-43E9-9BC7-400B4EA30D4C}" type="pres">
      <dgm:prSet presAssocID="{8F26C4B8-0FE8-481A-BC2F-F50D48BFD6F8}" presName="horz1" presStyleCnt="0"/>
      <dgm:spPr/>
      <dgm:t>
        <a:bodyPr/>
        <a:lstStyle/>
        <a:p>
          <a:endParaRPr lang="en-US"/>
        </a:p>
      </dgm:t>
    </dgm:pt>
    <dgm:pt modelId="{BC4B63F4-E1A5-449A-8169-6805FF2F9713}" type="pres">
      <dgm:prSet presAssocID="{8F26C4B8-0FE8-481A-BC2F-F50D48BFD6F8}" presName="tx1" presStyleLbl="revTx" presStyleIdx="0" presStyleCnt="2"/>
      <dgm:spPr/>
      <dgm:t>
        <a:bodyPr/>
        <a:lstStyle/>
        <a:p>
          <a:endParaRPr lang="en-US"/>
        </a:p>
      </dgm:t>
    </dgm:pt>
    <dgm:pt modelId="{3B2B048C-7C62-42FE-B193-33A3303DD56C}" type="pres">
      <dgm:prSet presAssocID="{8F26C4B8-0FE8-481A-BC2F-F50D48BFD6F8}" presName="vert1" presStyleCnt="0"/>
      <dgm:spPr/>
      <dgm:t>
        <a:bodyPr/>
        <a:lstStyle/>
        <a:p>
          <a:endParaRPr lang="en-US"/>
        </a:p>
      </dgm:t>
    </dgm:pt>
    <dgm:pt modelId="{E4515A93-4D38-4A8B-8ABD-2B6579F52EFE}" type="pres">
      <dgm:prSet presAssocID="{BBFBF849-CD64-4961-AA42-759BCDDD635F}" presName="thickLine" presStyleLbl="alignNode1" presStyleIdx="1" presStyleCnt="2"/>
      <dgm:spPr/>
    </dgm:pt>
    <dgm:pt modelId="{8D51330F-5088-4B3B-AAE7-0F789EFF8A03}" type="pres">
      <dgm:prSet presAssocID="{BBFBF849-CD64-4961-AA42-759BCDDD635F}" presName="horz1" presStyleCnt="0"/>
      <dgm:spPr/>
    </dgm:pt>
    <dgm:pt modelId="{0FBC030D-00FC-44E3-B9B7-4F139DEB795C}" type="pres">
      <dgm:prSet presAssocID="{BBFBF849-CD64-4961-AA42-759BCDDD635F}" presName="tx1" presStyleLbl="revTx" presStyleIdx="1" presStyleCnt="2"/>
      <dgm:spPr/>
      <dgm:t>
        <a:bodyPr/>
        <a:lstStyle/>
        <a:p>
          <a:endParaRPr lang="en-US"/>
        </a:p>
      </dgm:t>
    </dgm:pt>
    <dgm:pt modelId="{83F7CD47-6757-47D0-992C-F4CE2C9A1B04}" type="pres">
      <dgm:prSet presAssocID="{BBFBF849-CD64-4961-AA42-759BCDDD635F}" presName="vert1" presStyleCnt="0"/>
      <dgm:spPr/>
    </dgm:pt>
  </dgm:ptLst>
  <dgm:cxnLst>
    <dgm:cxn modelId="{D59EE892-B006-42CF-8AE4-4FCE18071F31}" type="presOf" srcId="{8F26C4B8-0FE8-481A-BC2F-F50D48BFD6F8}" destId="{BC4B63F4-E1A5-449A-8169-6805FF2F9713}" srcOrd="0" destOrd="0" presId="urn:microsoft.com/office/officeart/2008/layout/LinedList"/>
    <dgm:cxn modelId="{DEE7A7A5-120D-4050-8E0A-F5A2458B4C9A}" srcId="{770E39D5-6FEC-490C-A37A-991B356FD268}" destId="{BBFBF849-CD64-4961-AA42-759BCDDD635F}" srcOrd="1" destOrd="0" parTransId="{E258E27F-C2D4-4D01-8AB7-1B39572E451A}" sibTransId="{8B7016C6-81E5-4E6A-B942-87167CB7D5D8}"/>
    <dgm:cxn modelId="{0B51504C-50A2-4271-8911-0FB3B5BF388A}" type="presOf" srcId="{BBFBF849-CD64-4961-AA42-759BCDDD635F}" destId="{0FBC030D-00FC-44E3-B9B7-4F139DEB795C}" srcOrd="0" destOrd="0" presId="urn:microsoft.com/office/officeart/2008/layout/LinedList"/>
    <dgm:cxn modelId="{886A2909-FFA6-470A-9D3D-16C08F53609B}" srcId="{770E39D5-6FEC-490C-A37A-991B356FD268}" destId="{8F26C4B8-0FE8-481A-BC2F-F50D48BFD6F8}" srcOrd="0" destOrd="0" parTransId="{2233713E-48F1-48E4-BD76-9D8C2EEC8F73}" sibTransId="{6A615888-9319-4334-ACC2-2988E211BF42}"/>
    <dgm:cxn modelId="{E775EFC9-5383-488F-8A12-2F6770FA8EE9}" type="presOf" srcId="{770E39D5-6FEC-490C-A37A-991B356FD268}" destId="{98AD27A5-121F-4799-A4C6-DC56A0DE3A11}" srcOrd="0" destOrd="0" presId="urn:microsoft.com/office/officeart/2008/layout/LinedList"/>
    <dgm:cxn modelId="{F4A6A066-F7DA-4BD2-80D3-FECD1549AC5C}" type="presParOf" srcId="{98AD27A5-121F-4799-A4C6-DC56A0DE3A11}" destId="{4F136027-837C-4C37-AFC7-A6C1D0434BDE}" srcOrd="0" destOrd="0" presId="urn:microsoft.com/office/officeart/2008/layout/LinedList"/>
    <dgm:cxn modelId="{6864B850-9305-46C5-8DD7-89B58474972A}" type="presParOf" srcId="{98AD27A5-121F-4799-A4C6-DC56A0DE3A11}" destId="{84583937-1F4F-43E9-9BC7-400B4EA30D4C}" srcOrd="1" destOrd="0" presId="urn:microsoft.com/office/officeart/2008/layout/LinedList"/>
    <dgm:cxn modelId="{28FEEBEB-7265-485D-ABD5-6AA2DD1E5024}" type="presParOf" srcId="{84583937-1F4F-43E9-9BC7-400B4EA30D4C}" destId="{BC4B63F4-E1A5-449A-8169-6805FF2F9713}" srcOrd="0" destOrd="0" presId="urn:microsoft.com/office/officeart/2008/layout/LinedList"/>
    <dgm:cxn modelId="{5EEA14CE-C7B6-4392-84F8-D39FC20BA94E}" type="presParOf" srcId="{84583937-1F4F-43E9-9BC7-400B4EA30D4C}" destId="{3B2B048C-7C62-42FE-B193-33A3303DD56C}" srcOrd="1" destOrd="0" presId="urn:microsoft.com/office/officeart/2008/layout/LinedList"/>
    <dgm:cxn modelId="{750D455C-775C-4871-8DA2-2FF2E678580E}" type="presParOf" srcId="{98AD27A5-121F-4799-A4C6-DC56A0DE3A11}" destId="{E4515A93-4D38-4A8B-8ABD-2B6579F52EFE}" srcOrd="2" destOrd="0" presId="urn:microsoft.com/office/officeart/2008/layout/LinedList"/>
    <dgm:cxn modelId="{0EFBF37F-0ACA-4F52-B242-C516F931E20A}" type="presParOf" srcId="{98AD27A5-121F-4799-A4C6-DC56A0DE3A11}" destId="{8D51330F-5088-4B3B-AAE7-0F789EFF8A03}" srcOrd="3" destOrd="0" presId="urn:microsoft.com/office/officeart/2008/layout/LinedList"/>
    <dgm:cxn modelId="{19046698-E8D2-4D42-9158-8FEEDA758250}" type="presParOf" srcId="{8D51330F-5088-4B3B-AAE7-0F789EFF8A03}" destId="{0FBC030D-00FC-44E3-B9B7-4F139DEB795C}" srcOrd="0" destOrd="0" presId="urn:microsoft.com/office/officeart/2008/layout/LinedList"/>
    <dgm:cxn modelId="{A557BBDD-43C3-45D9-9C68-B6638CBC9796}" type="presParOf" srcId="{8D51330F-5088-4B3B-AAE7-0F789EFF8A03}" destId="{83F7CD47-6757-47D0-992C-F4CE2C9A1B0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AA63D9F-ADAD-47FE-8AC7-36D79B7FCF21}"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0DF55365-6922-4CAA-8742-D51EB3F0815C}">
      <dgm:prSet phldrT="[Text]" custT="1"/>
      <dgm:spPr/>
      <dgm:t>
        <a:bodyPr/>
        <a:lstStyle/>
        <a:p>
          <a:r>
            <a:rPr lang="en-US" sz="2000" b="1" dirty="0" smtClean="0">
              <a:solidFill>
                <a:srgbClr val="002060"/>
              </a:solidFill>
              <a:latin typeface="+mj-lt"/>
            </a:rPr>
            <a:t>Common Features </a:t>
          </a:r>
          <a:endParaRPr lang="en-US" sz="2000" b="1" dirty="0">
            <a:solidFill>
              <a:srgbClr val="002060"/>
            </a:solidFill>
            <a:latin typeface="+mj-lt"/>
          </a:endParaRPr>
        </a:p>
      </dgm:t>
    </dgm:pt>
    <dgm:pt modelId="{F1D5BF41-210B-4CBA-ACE6-0292EE6C00FD}" type="parTrans" cxnId="{2C570A8A-A75E-412F-84D6-58AA18B9FC96}">
      <dgm:prSet/>
      <dgm:spPr/>
      <dgm:t>
        <a:bodyPr/>
        <a:lstStyle/>
        <a:p>
          <a:endParaRPr lang="en-US" sz="2000">
            <a:latin typeface="+mj-lt"/>
          </a:endParaRPr>
        </a:p>
      </dgm:t>
    </dgm:pt>
    <dgm:pt modelId="{EC82B188-84B2-409B-9DB3-38EB56AE9E37}" type="sibTrans" cxnId="{2C570A8A-A75E-412F-84D6-58AA18B9FC96}">
      <dgm:prSet/>
      <dgm:spPr/>
      <dgm:t>
        <a:bodyPr/>
        <a:lstStyle/>
        <a:p>
          <a:endParaRPr lang="en-US" sz="2000">
            <a:latin typeface="+mj-lt"/>
          </a:endParaRPr>
        </a:p>
      </dgm:t>
    </dgm:pt>
    <dgm:pt modelId="{D68F7A28-9D95-4479-9E5B-4BB603F8324E}">
      <dgm:prSet phldrT="[Text]" custT="1"/>
      <dgm:spPr/>
      <dgm:t>
        <a:bodyPr/>
        <a:lstStyle/>
        <a:p>
          <a:r>
            <a:rPr lang="en-US" sz="2000" dirty="0" smtClean="0">
              <a:latin typeface="+mj-lt"/>
            </a:rPr>
            <a:t>Endogamy (marrying within caste)</a:t>
          </a:r>
          <a:endParaRPr lang="en-US" sz="2000" dirty="0">
            <a:latin typeface="+mj-lt"/>
          </a:endParaRPr>
        </a:p>
      </dgm:t>
    </dgm:pt>
    <dgm:pt modelId="{0569D1F8-87E0-4095-A47C-ABC44255487B}" type="parTrans" cxnId="{18D6992B-8211-46EF-833D-D9A4046A1525}">
      <dgm:prSet/>
      <dgm:spPr/>
      <dgm:t>
        <a:bodyPr/>
        <a:lstStyle/>
        <a:p>
          <a:endParaRPr lang="en-US" sz="2000">
            <a:latin typeface="+mj-lt"/>
          </a:endParaRPr>
        </a:p>
      </dgm:t>
    </dgm:pt>
    <dgm:pt modelId="{FB7D97FA-8FD7-45D3-81A4-1E6FA8992513}" type="sibTrans" cxnId="{18D6992B-8211-46EF-833D-D9A4046A1525}">
      <dgm:prSet/>
      <dgm:spPr/>
      <dgm:t>
        <a:bodyPr/>
        <a:lstStyle/>
        <a:p>
          <a:endParaRPr lang="en-US" sz="2000">
            <a:latin typeface="+mj-lt"/>
          </a:endParaRPr>
        </a:p>
      </dgm:t>
    </dgm:pt>
    <dgm:pt modelId="{0112F333-50A7-4BC2-881D-31F4244E784C}">
      <dgm:prSet phldrT="[Text]" custT="1"/>
      <dgm:spPr/>
      <dgm:t>
        <a:bodyPr/>
        <a:lstStyle/>
        <a:p>
          <a:r>
            <a:rPr lang="en-US" sz="2000" dirty="0" smtClean="0">
              <a:latin typeface="+mj-lt"/>
            </a:rPr>
            <a:t>Profession (assigned jobs for castes)</a:t>
          </a:r>
          <a:endParaRPr lang="en-US" sz="2000" dirty="0">
            <a:latin typeface="+mj-lt"/>
          </a:endParaRPr>
        </a:p>
      </dgm:t>
    </dgm:pt>
    <dgm:pt modelId="{2A40AD23-C569-483F-A6D5-87861BCB5763}" type="parTrans" cxnId="{A717BD02-64E0-47AE-AAB3-32615DF76E84}">
      <dgm:prSet/>
      <dgm:spPr/>
      <dgm:t>
        <a:bodyPr/>
        <a:lstStyle/>
        <a:p>
          <a:endParaRPr lang="en-US" sz="2000">
            <a:latin typeface="+mj-lt"/>
          </a:endParaRPr>
        </a:p>
      </dgm:t>
    </dgm:pt>
    <dgm:pt modelId="{71A65694-F994-4977-9FA6-485FCCDA109A}" type="sibTrans" cxnId="{A717BD02-64E0-47AE-AAB3-32615DF76E84}">
      <dgm:prSet/>
      <dgm:spPr/>
      <dgm:t>
        <a:bodyPr/>
        <a:lstStyle/>
        <a:p>
          <a:endParaRPr lang="en-US" sz="2000">
            <a:latin typeface="+mj-lt"/>
          </a:endParaRPr>
        </a:p>
      </dgm:t>
    </dgm:pt>
    <dgm:pt modelId="{D5F3693C-ABD5-438B-8F8F-9F4644305F90}">
      <dgm:prSet phldrT="[Text]" custT="1"/>
      <dgm:spPr/>
      <dgm:t>
        <a:bodyPr/>
        <a:lstStyle/>
        <a:p>
          <a:r>
            <a:rPr lang="en-US" sz="2000" dirty="0" smtClean="0">
              <a:latin typeface="+mj-lt"/>
            </a:rPr>
            <a:t>Social Status (castes sit on hierarchy)</a:t>
          </a:r>
          <a:endParaRPr lang="en-US" sz="2000" dirty="0">
            <a:latin typeface="+mj-lt"/>
          </a:endParaRPr>
        </a:p>
      </dgm:t>
    </dgm:pt>
    <dgm:pt modelId="{F04C84A4-976C-407D-9B73-8A5C6DBA33E9}" type="parTrans" cxnId="{B0CD150D-F683-4178-9A66-DD570177B865}">
      <dgm:prSet/>
      <dgm:spPr/>
      <dgm:t>
        <a:bodyPr/>
        <a:lstStyle/>
        <a:p>
          <a:endParaRPr lang="en-US" sz="2000">
            <a:latin typeface="+mj-lt"/>
          </a:endParaRPr>
        </a:p>
      </dgm:t>
    </dgm:pt>
    <dgm:pt modelId="{7113A316-A8E0-4AB6-BFB7-40E82147AC0B}" type="sibTrans" cxnId="{B0CD150D-F683-4178-9A66-DD570177B865}">
      <dgm:prSet/>
      <dgm:spPr/>
      <dgm:t>
        <a:bodyPr/>
        <a:lstStyle/>
        <a:p>
          <a:endParaRPr lang="en-US" sz="2000">
            <a:latin typeface="+mj-lt"/>
          </a:endParaRPr>
        </a:p>
      </dgm:t>
    </dgm:pt>
    <dgm:pt modelId="{B3756BAD-7519-4521-819C-1C02AE3E2964}">
      <dgm:prSet phldrT="[Text]" custT="1"/>
      <dgm:spPr/>
      <dgm:t>
        <a:bodyPr/>
        <a:lstStyle/>
        <a:p>
          <a:r>
            <a:rPr lang="en-US" sz="2000" dirty="0" smtClean="0">
              <a:latin typeface="+mj-lt"/>
            </a:rPr>
            <a:t>Political exclusion of castes</a:t>
          </a:r>
          <a:endParaRPr lang="en-US" sz="2000" dirty="0">
            <a:latin typeface="+mj-lt"/>
          </a:endParaRPr>
        </a:p>
      </dgm:t>
    </dgm:pt>
    <dgm:pt modelId="{38E34917-EEB9-40DB-97E8-F78D8699A98C}" type="parTrans" cxnId="{A9482150-923B-453E-8AC8-8B7335627C84}">
      <dgm:prSet/>
      <dgm:spPr/>
      <dgm:t>
        <a:bodyPr/>
        <a:lstStyle/>
        <a:p>
          <a:endParaRPr lang="en-US" sz="2000">
            <a:latin typeface="+mj-lt"/>
          </a:endParaRPr>
        </a:p>
      </dgm:t>
    </dgm:pt>
    <dgm:pt modelId="{8414C579-EEF1-4DB4-8A29-542BDB882F4D}" type="sibTrans" cxnId="{A9482150-923B-453E-8AC8-8B7335627C84}">
      <dgm:prSet/>
      <dgm:spPr/>
      <dgm:t>
        <a:bodyPr/>
        <a:lstStyle/>
        <a:p>
          <a:endParaRPr lang="en-US" sz="2000">
            <a:latin typeface="+mj-lt"/>
          </a:endParaRPr>
        </a:p>
      </dgm:t>
    </dgm:pt>
    <dgm:pt modelId="{BABEECDD-BBD6-40F0-B226-16DF123A9599}">
      <dgm:prSet phldrT="[Text]" custT="1"/>
      <dgm:spPr/>
      <dgm:t>
        <a:bodyPr/>
        <a:lstStyle/>
        <a:p>
          <a:r>
            <a:rPr lang="en-US" sz="2000" dirty="0" smtClean="0">
              <a:latin typeface="+mj-lt"/>
            </a:rPr>
            <a:t>Caste-based discrimination </a:t>
          </a:r>
          <a:endParaRPr lang="en-US" sz="2000" dirty="0">
            <a:latin typeface="+mj-lt"/>
          </a:endParaRPr>
        </a:p>
      </dgm:t>
    </dgm:pt>
    <dgm:pt modelId="{07E9CB79-F168-4228-B012-61B6FC25F435}" type="parTrans" cxnId="{A72D915D-17BF-4E26-ADCB-D5813F7B4612}">
      <dgm:prSet/>
      <dgm:spPr/>
      <dgm:t>
        <a:bodyPr/>
        <a:lstStyle/>
        <a:p>
          <a:endParaRPr lang="en-US" sz="2000">
            <a:latin typeface="+mj-lt"/>
          </a:endParaRPr>
        </a:p>
      </dgm:t>
    </dgm:pt>
    <dgm:pt modelId="{8317DD60-5D91-4C6E-91CC-A22662611237}" type="sibTrans" cxnId="{A72D915D-17BF-4E26-ADCB-D5813F7B4612}">
      <dgm:prSet/>
      <dgm:spPr/>
      <dgm:t>
        <a:bodyPr/>
        <a:lstStyle/>
        <a:p>
          <a:endParaRPr lang="en-US" sz="2000">
            <a:latin typeface="+mj-lt"/>
          </a:endParaRPr>
        </a:p>
      </dgm:t>
    </dgm:pt>
    <dgm:pt modelId="{B75B06CC-F610-4FE5-A030-19D67602192B}" type="pres">
      <dgm:prSet presAssocID="{1AA63D9F-ADAD-47FE-8AC7-36D79B7FCF21}" presName="Name0" presStyleCnt="0">
        <dgm:presLayoutVars>
          <dgm:dir/>
          <dgm:animLvl val="lvl"/>
          <dgm:resizeHandles val="exact"/>
        </dgm:presLayoutVars>
      </dgm:prSet>
      <dgm:spPr/>
      <dgm:t>
        <a:bodyPr/>
        <a:lstStyle/>
        <a:p>
          <a:endParaRPr lang="en-US"/>
        </a:p>
      </dgm:t>
    </dgm:pt>
    <dgm:pt modelId="{34865304-A30D-4873-BC4A-170A78DA32FB}" type="pres">
      <dgm:prSet presAssocID="{0DF55365-6922-4CAA-8742-D51EB3F0815C}" presName="composite" presStyleCnt="0"/>
      <dgm:spPr/>
    </dgm:pt>
    <dgm:pt modelId="{C761AB4B-D24C-430B-84EB-4FA708D8D3A5}" type="pres">
      <dgm:prSet presAssocID="{0DF55365-6922-4CAA-8742-D51EB3F0815C}" presName="parTx" presStyleLbl="alignNode1" presStyleIdx="0" presStyleCnt="1">
        <dgm:presLayoutVars>
          <dgm:chMax val="0"/>
          <dgm:chPref val="0"/>
          <dgm:bulletEnabled val="1"/>
        </dgm:presLayoutVars>
      </dgm:prSet>
      <dgm:spPr/>
      <dgm:t>
        <a:bodyPr/>
        <a:lstStyle/>
        <a:p>
          <a:endParaRPr lang="en-US"/>
        </a:p>
      </dgm:t>
    </dgm:pt>
    <dgm:pt modelId="{C143BD95-7F72-40F8-A8E7-859E068DBC54}" type="pres">
      <dgm:prSet presAssocID="{0DF55365-6922-4CAA-8742-D51EB3F0815C}" presName="desTx" presStyleLbl="alignAccFollowNode1" presStyleIdx="0" presStyleCnt="1">
        <dgm:presLayoutVars>
          <dgm:bulletEnabled val="1"/>
        </dgm:presLayoutVars>
      </dgm:prSet>
      <dgm:spPr/>
      <dgm:t>
        <a:bodyPr/>
        <a:lstStyle/>
        <a:p>
          <a:endParaRPr lang="en-US"/>
        </a:p>
      </dgm:t>
    </dgm:pt>
  </dgm:ptLst>
  <dgm:cxnLst>
    <dgm:cxn modelId="{0FFFD8EB-D658-4E2D-8099-11883C38B40F}" type="presOf" srcId="{0DF55365-6922-4CAA-8742-D51EB3F0815C}" destId="{C761AB4B-D24C-430B-84EB-4FA708D8D3A5}" srcOrd="0" destOrd="0" presId="urn:microsoft.com/office/officeart/2005/8/layout/hList1"/>
    <dgm:cxn modelId="{18D6992B-8211-46EF-833D-D9A4046A1525}" srcId="{0DF55365-6922-4CAA-8742-D51EB3F0815C}" destId="{D68F7A28-9D95-4479-9E5B-4BB603F8324E}" srcOrd="0" destOrd="0" parTransId="{0569D1F8-87E0-4095-A47C-ABC44255487B}" sibTransId="{FB7D97FA-8FD7-45D3-81A4-1E6FA8992513}"/>
    <dgm:cxn modelId="{A72D915D-17BF-4E26-ADCB-D5813F7B4612}" srcId="{0DF55365-6922-4CAA-8742-D51EB3F0815C}" destId="{BABEECDD-BBD6-40F0-B226-16DF123A9599}" srcOrd="4" destOrd="0" parTransId="{07E9CB79-F168-4228-B012-61B6FC25F435}" sibTransId="{8317DD60-5D91-4C6E-91CC-A22662611237}"/>
    <dgm:cxn modelId="{C88DA43B-3FF6-43AD-B69C-5CCC45F12DE6}" type="presOf" srcId="{0112F333-50A7-4BC2-881D-31F4244E784C}" destId="{C143BD95-7F72-40F8-A8E7-859E068DBC54}" srcOrd="0" destOrd="1" presId="urn:microsoft.com/office/officeart/2005/8/layout/hList1"/>
    <dgm:cxn modelId="{933C8FC5-44D4-4A8C-A913-7287D18CFFAF}" type="presOf" srcId="{BABEECDD-BBD6-40F0-B226-16DF123A9599}" destId="{C143BD95-7F72-40F8-A8E7-859E068DBC54}" srcOrd="0" destOrd="4" presId="urn:microsoft.com/office/officeart/2005/8/layout/hList1"/>
    <dgm:cxn modelId="{2C570A8A-A75E-412F-84D6-58AA18B9FC96}" srcId="{1AA63D9F-ADAD-47FE-8AC7-36D79B7FCF21}" destId="{0DF55365-6922-4CAA-8742-D51EB3F0815C}" srcOrd="0" destOrd="0" parTransId="{F1D5BF41-210B-4CBA-ACE6-0292EE6C00FD}" sibTransId="{EC82B188-84B2-409B-9DB3-38EB56AE9E37}"/>
    <dgm:cxn modelId="{A717BD02-64E0-47AE-AAB3-32615DF76E84}" srcId="{0DF55365-6922-4CAA-8742-D51EB3F0815C}" destId="{0112F333-50A7-4BC2-881D-31F4244E784C}" srcOrd="1" destOrd="0" parTransId="{2A40AD23-C569-483F-A6D5-87861BCB5763}" sibTransId="{71A65694-F994-4977-9FA6-485FCCDA109A}"/>
    <dgm:cxn modelId="{87D2A2D5-AA02-46D8-9444-000AA34B6A53}" type="presOf" srcId="{D68F7A28-9D95-4479-9E5B-4BB603F8324E}" destId="{C143BD95-7F72-40F8-A8E7-859E068DBC54}" srcOrd="0" destOrd="0" presId="urn:microsoft.com/office/officeart/2005/8/layout/hList1"/>
    <dgm:cxn modelId="{A9482150-923B-453E-8AC8-8B7335627C84}" srcId="{0DF55365-6922-4CAA-8742-D51EB3F0815C}" destId="{B3756BAD-7519-4521-819C-1C02AE3E2964}" srcOrd="3" destOrd="0" parTransId="{38E34917-EEB9-40DB-97E8-F78D8699A98C}" sibTransId="{8414C579-EEF1-4DB4-8A29-542BDB882F4D}"/>
    <dgm:cxn modelId="{F585E4DA-F3B6-4A78-8089-E36F181B88C0}" type="presOf" srcId="{B3756BAD-7519-4521-819C-1C02AE3E2964}" destId="{C143BD95-7F72-40F8-A8E7-859E068DBC54}" srcOrd="0" destOrd="3" presId="urn:microsoft.com/office/officeart/2005/8/layout/hList1"/>
    <dgm:cxn modelId="{11D0C5C5-2078-444F-AC75-5B02E8B54B2B}" type="presOf" srcId="{1AA63D9F-ADAD-47FE-8AC7-36D79B7FCF21}" destId="{B75B06CC-F610-4FE5-A030-19D67602192B}" srcOrd="0" destOrd="0" presId="urn:microsoft.com/office/officeart/2005/8/layout/hList1"/>
    <dgm:cxn modelId="{74A7C197-51C4-42DE-B69F-AE6E9AFDF221}" type="presOf" srcId="{D5F3693C-ABD5-438B-8F8F-9F4644305F90}" destId="{C143BD95-7F72-40F8-A8E7-859E068DBC54}" srcOrd="0" destOrd="2" presId="urn:microsoft.com/office/officeart/2005/8/layout/hList1"/>
    <dgm:cxn modelId="{B0CD150D-F683-4178-9A66-DD570177B865}" srcId="{0DF55365-6922-4CAA-8742-D51EB3F0815C}" destId="{D5F3693C-ABD5-438B-8F8F-9F4644305F90}" srcOrd="2" destOrd="0" parTransId="{F04C84A4-976C-407D-9B73-8A5C6DBA33E9}" sibTransId="{7113A316-A8E0-4AB6-BFB7-40E82147AC0B}"/>
    <dgm:cxn modelId="{EAAAF8C4-97EE-4332-B496-034E70636C6C}" type="presParOf" srcId="{B75B06CC-F610-4FE5-A030-19D67602192B}" destId="{34865304-A30D-4873-BC4A-170A78DA32FB}" srcOrd="0" destOrd="0" presId="urn:microsoft.com/office/officeart/2005/8/layout/hList1"/>
    <dgm:cxn modelId="{762009E2-1ED9-4C8D-A432-8B4B1CFBD044}" type="presParOf" srcId="{34865304-A30D-4873-BC4A-170A78DA32FB}" destId="{C761AB4B-D24C-430B-84EB-4FA708D8D3A5}" srcOrd="0" destOrd="0" presId="urn:microsoft.com/office/officeart/2005/8/layout/hList1"/>
    <dgm:cxn modelId="{F50C7B6B-2DCE-42DD-99ED-C398D7D898F6}" type="presParOf" srcId="{34865304-A30D-4873-BC4A-170A78DA32FB}" destId="{C143BD95-7F72-40F8-A8E7-859E068DBC54}"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1BB97F5-AF5E-4C60-9DFB-46B6E8F4B0C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C8D5AA9-B920-45FE-9BAA-F18D5B0B7CEA}">
      <dgm:prSet phldrT="[Text]" custT="1"/>
      <dgm:spPr>
        <a:noFill/>
        <a:ln>
          <a:noFill/>
        </a:ln>
      </dgm:spPr>
      <dgm:t>
        <a:bodyPr/>
        <a:lstStyle/>
        <a:p>
          <a:r>
            <a:rPr lang="en-US" sz="2000" b="1" u="sng" dirty="0" smtClean="0">
              <a:solidFill>
                <a:srgbClr val="002060"/>
              </a:solidFill>
              <a:latin typeface="+mj-lt"/>
            </a:rPr>
            <a:t>Examples: </a:t>
          </a:r>
        </a:p>
        <a:p>
          <a:r>
            <a:rPr lang="en-US" sz="2000" dirty="0" smtClean="0">
              <a:solidFill>
                <a:srgbClr val="002060"/>
              </a:solidFill>
              <a:latin typeface="+mj-lt"/>
            </a:rPr>
            <a:t>Indian </a:t>
          </a:r>
          <a:r>
            <a:rPr lang="en-US" sz="2000" dirty="0" err="1" smtClean="0">
              <a:solidFill>
                <a:srgbClr val="002060"/>
              </a:solidFill>
              <a:latin typeface="+mj-lt"/>
            </a:rPr>
            <a:t>Varnas</a:t>
          </a:r>
          <a:r>
            <a:rPr lang="en-US" sz="2000" dirty="0" smtClean="0">
              <a:solidFill>
                <a:srgbClr val="002060"/>
              </a:solidFill>
              <a:latin typeface="+mj-lt"/>
            </a:rPr>
            <a:t> (India), Tamil Castes (Sri Lanka), Moorish Castes (North Africa), Edo Society (Japan)</a:t>
          </a:r>
          <a:endParaRPr lang="en-US" sz="2000" dirty="0">
            <a:solidFill>
              <a:srgbClr val="002060"/>
            </a:solidFill>
            <a:latin typeface="+mj-lt"/>
          </a:endParaRPr>
        </a:p>
      </dgm:t>
    </dgm:pt>
    <dgm:pt modelId="{044EF839-82EB-43F0-BDAF-38EAE48347CA}" type="parTrans" cxnId="{E48117FC-B4D1-416A-AF82-9967A88BB2F9}">
      <dgm:prSet/>
      <dgm:spPr/>
      <dgm:t>
        <a:bodyPr/>
        <a:lstStyle/>
        <a:p>
          <a:endParaRPr lang="en-US">
            <a:latin typeface="+mj-lt"/>
          </a:endParaRPr>
        </a:p>
      </dgm:t>
    </dgm:pt>
    <dgm:pt modelId="{EDBD4A97-6AAF-4C19-BB03-E6115B4E9B5A}" type="sibTrans" cxnId="{E48117FC-B4D1-416A-AF82-9967A88BB2F9}">
      <dgm:prSet/>
      <dgm:spPr/>
      <dgm:t>
        <a:bodyPr/>
        <a:lstStyle/>
        <a:p>
          <a:endParaRPr lang="en-US">
            <a:latin typeface="+mj-lt"/>
          </a:endParaRPr>
        </a:p>
      </dgm:t>
    </dgm:pt>
    <dgm:pt modelId="{3AC9F551-CEFF-4641-8C4F-42B0E453E1E6}" type="pres">
      <dgm:prSet presAssocID="{E1BB97F5-AF5E-4C60-9DFB-46B6E8F4B0CA}" presName="diagram" presStyleCnt="0">
        <dgm:presLayoutVars>
          <dgm:dir/>
          <dgm:resizeHandles val="exact"/>
        </dgm:presLayoutVars>
      </dgm:prSet>
      <dgm:spPr/>
      <dgm:t>
        <a:bodyPr/>
        <a:lstStyle/>
        <a:p>
          <a:endParaRPr lang="en-US"/>
        </a:p>
      </dgm:t>
    </dgm:pt>
    <dgm:pt modelId="{7344F81C-E3CD-4B00-975C-2F197200F6A9}" type="pres">
      <dgm:prSet presAssocID="{AC8D5AA9-B920-45FE-9BAA-F18D5B0B7CEA}" presName="node" presStyleLbl="node1" presStyleIdx="0" presStyleCnt="1">
        <dgm:presLayoutVars>
          <dgm:bulletEnabled val="1"/>
        </dgm:presLayoutVars>
      </dgm:prSet>
      <dgm:spPr/>
      <dgm:t>
        <a:bodyPr/>
        <a:lstStyle/>
        <a:p>
          <a:endParaRPr lang="en-US"/>
        </a:p>
      </dgm:t>
    </dgm:pt>
  </dgm:ptLst>
  <dgm:cxnLst>
    <dgm:cxn modelId="{8E2D00C3-6DAD-4660-A906-BBBF2F30618E}" type="presOf" srcId="{AC8D5AA9-B920-45FE-9BAA-F18D5B0B7CEA}" destId="{7344F81C-E3CD-4B00-975C-2F197200F6A9}" srcOrd="0" destOrd="0" presId="urn:microsoft.com/office/officeart/2005/8/layout/default"/>
    <dgm:cxn modelId="{E48117FC-B4D1-416A-AF82-9967A88BB2F9}" srcId="{E1BB97F5-AF5E-4C60-9DFB-46B6E8F4B0CA}" destId="{AC8D5AA9-B920-45FE-9BAA-F18D5B0B7CEA}" srcOrd="0" destOrd="0" parTransId="{044EF839-82EB-43F0-BDAF-38EAE48347CA}" sibTransId="{EDBD4A97-6AAF-4C19-BB03-E6115B4E9B5A}"/>
    <dgm:cxn modelId="{58B6AB64-CB1F-466D-8A94-B71D16077BE0}" type="presOf" srcId="{E1BB97F5-AF5E-4C60-9DFB-46B6E8F4B0CA}" destId="{3AC9F551-CEFF-4641-8C4F-42B0E453E1E6}" srcOrd="0" destOrd="0" presId="urn:microsoft.com/office/officeart/2005/8/layout/default"/>
    <dgm:cxn modelId="{7CF80A00-E60B-4C35-B22A-6CA6BEF685AE}" type="presParOf" srcId="{3AC9F551-CEFF-4641-8C4F-42B0E453E1E6}" destId="{7344F81C-E3CD-4B00-975C-2F197200F6A9}" srcOrd="0" destOrd="0" presId="urn:microsoft.com/office/officeart/2005/8/layout/default"/>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7F301F3-0ACE-4F5F-B476-3F7D936AD752}"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82A5188-8DAE-4BD4-88FD-9BFC1AE7D5E9}">
      <dgm:prSet/>
      <dgm:spPr/>
      <dgm:t>
        <a:bodyPr/>
        <a:lstStyle/>
        <a:p>
          <a:pPr algn="just"/>
          <a:r>
            <a:rPr lang="en-US" dirty="0" smtClean="0">
              <a:effectLst/>
              <a:latin typeface="+mj-lt"/>
            </a:rPr>
            <a:t>India provides the best example of a caste system. The Indian government formally abolished the caste system in 1949. However, these centuries-old practices continue, and the caste system remains part of everyday life in India.</a:t>
          </a:r>
          <a:endParaRPr lang="en-US" dirty="0">
            <a:effectLst/>
            <a:latin typeface="+mj-lt"/>
          </a:endParaRPr>
        </a:p>
      </dgm:t>
    </dgm:pt>
    <dgm:pt modelId="{EBF8F993-80B9-4720-B7A6-60876A833E5C}" type="parTrans" cxnId="{C0819B82-1070-401F-B32C-D20B86FDB5F1}">
      <dgm:prSet/>
      <dgm:spPr/>
      <dgm:t>
        <a:bodyPr/>
        <a:lstStyle/>
        <a:p>
          <a:endParaRPr lang="en-US"/>
        </a:p>
      </dgm:t>
    </dgm:pt>
    <dgm:pt modelId="{EBE45D01-5FF4-4A78-97A4-F0E9DB42AA11}" type="sibTrans" cxnId="{C0819B82-1070-401F-B32C-D20B86FDB5F1}">
      <dgm:prSet/>
      <dgm:spPr/>
      <dgm:t>
        <a:bodyPr/>
        <a:lstStyle/>
        <a:p>
          <a:endParaRPr lang="en-US"/>
        </a:p>
      </dgm:t>
    </dgm:pt>
    <dgm:pt modelId="{E707E707-9A3E-426B-8DF7-2286B76F53BB}">
      <dgm:prSet/>
      <dgm:spPr/>
      <dgm:t>
        <a:bodyPr/>
        <a:lstStyle/>
        <a:p>
          <a:pPr algn="just"/>
          <a:r>
            <a:rPr lang="en-US" dirty="0" smtClean="0">
              <a:effectLst/>
              <a:latin typeface="+mj-lt"/>
            </a:rPr>
            <a:t>Slowly, the caste system is giving way, being replaced by a social class system based on material wealth.</a:t>
          </a:r>
          <a:endParaRPr lang="en-US" dirty="0">
            <a:effectLst/>
            <a:latin typeface="+mj-lt"/>
          </a:endParaRPr>
        </a:p>
      </dgm:t>
    </dgm:pt>
    <dgm:pt modelId="{A4762A70-6F03-4C7B-9C18-3F480CC787C7}" type="parTrans" cxnId="{B4B9D837-6E22-4B9B-AF47-7AFF969D8FAA}">
      <dgm:prSet/>
      <dgm:spPr/>
      <dgm:t>
        <a:bodyPr/>
        <a:lstStyle/>
        <a:p>
          <a:endParaRPr lang="en-US"/>
        </a:p>
      </dgm:t>
    </dgm:pt>
    <dgm:pt modelId="{AA6C5B34-221D-4A51-BE82-F27242F03EF0}" type="sibTrans" cxnId="{B4B9D837-6E22-4B9B-AF47-7AFF969D8FAA}">
      <dgm:prSet/>
      <dgm:spPr/>
      <dgm:t>
        <a:bodyPr/>
        <a:lstStyle/>
        <a:p>
          <a:endParaRPr lang="en-US"/>
        </a:p>
      </dgm:t>
    </dgm:pt>
    <dgm:pt modelId="{87B90B28-ED8B-4671-B044-4127169C5EC8}" type="pres">
      <dgm:prSet presAssocID="{17F301F3-0ACE-4F5F-B476-3F7D936AD752}" presName="vert0" presStyleCnt="0">
        <dgm:presLayoutVars>
          <dgm:dir/>
          <dgm:animOne val="branch"/>
          <dgm:animLvl val="lvl"/>
        </dgm:presLayoutVars>
      </dgm:prSet>
      <dgm:spPr/>
      <dgm:t>
        <a:bodyPr/>
        <a:lstStyle/>
        <a:p>
          <a:endParaRPr lang="en-US"/>
        </a:p>
      </dgm:t>
    </dgm:pt>
    <dgm:pt modelId="{924DBD2B-B43D-4782-BFC7-F6CCE57DE674}" type="pres">
      <dgm:prSet presAssocID="{182A5188-8DAE-4BD4-88FD-9BFC1AE7D5E9}" presName="thickLine" presStyleLbl="alignNode1" presStyleIdx="0" presStyleCnt="2"/>
      <dgm:spPr/>
    </dgm:pt>
    <dgm:pt modelId="{CC0B2389-A0CB-4921-9479-2EE61F003182}" type="pres">
      <dgm:prSet presAssocID="{182A5188-8DAE-4BD4-88FD-9BFC1AE7D5E9}" presName="horz1" presStyleCnt="0"/>
      <dgm:spPr/>
    </dgm:pt>
    <dgm:pt modelId="{DE1829D0-6A12-451D-8FB9-514DCCB0B70C}" type="pres">
      <dgm:prSet presAssocID="{182A5188-8DAE-4BD4-88FD-9BFC1AE7D5E9}" presName="tx1" presStyleLbl="revTx" presStyleIdx="0" presStyleCnt="2"/>
      <dgm:spPr/>
      <dgm:t>
        <a:bodyPr/>
        <a:lstStyle/>
        <a:p>
          <a:endParaRPr lang="en-US"/>
        </a:p>
      </dgm:t>
    </dgm:pt>
    <dgm:pt modelId="{96D78F03-22C6-428D-BB54-8522DFF22285}" type="pres">
      <dgm:prSet presAssocID="{182A5188-8DAE-4BD4-88FD-9BFC1AE7D5E9}" presName="vert1" presStyleCnt="0"/>
      <dgm:spPr/>
    </dgm:pt>
    <dgm:pt modelId="{25408F2B-120F-4A15-B6B9-16DEDA3E7E4A}" type="pres">
      <dgm:prSet presAssocID="{E707E707-9A3E-426B-8DF7-2286B76F53BB}" presName="thickLine" presStyleLbl="alignNode1" presStyleIdx="1" presStyleCnt="2"/>
      <dgm:spPr/>
    </dgm:pt>
    <dgm:pt modelId="{9E3C5575-8F26-4B2E-AF85-67F0C8BA3C32}" type="pres">
      <dgm:prSet presAssocID="{E707E707-9A3E-426B-8DF7-2286B76F53BB}" presName="horz1" presStyleCnt="0"/>
      <dgm:spPr/>
    </dgm:pt>
    <dgm:pt modelId="{57FA1799-FC8B-40A1-B1D0-FD6211898E4F}" type="pres">
      <dgm:prSet presAssocID="{E707E707-9A3E-426B-8DF7-2286B76F53BB}" presName="tx1" presStyleLbl="revTx" presStyleIdx="1" presStyleCnt="2"/>
      <dgm:spPr/>
      <dgm:t>
        <a:bodyPr/>
        <a:lstStyle/>
        <a:p>
          <a:endParaRPr lang="en-US"/>
        </a:p>
      </dgm:t>
    </dgm:pt>
    <dgm:pt modelId="{94E482C3-B8CA-4036-A92F-93C25FB7C763}" type="pres">
      <dgm:prSet presAssocID="{E707E707-9A3E-426B-8DF7-2286B76F53BB}" presName="vert1" presStyleCnt="0"/>
      <dgm:spPr/>
    </dgm:pt>
  </dgm:ptLst>
  <dgm:cxnLst>
    <dgm:cxn modelId="{B4B9D837-6E22-4B9B-AF47-7AFF969D8FAA}" srcId="{17F301F3-0ACE-4F5F-B476-3F7D936AD752}" destId="{E707E707-9A3E-426B-8DF7-2286B76F53BB}" srcOrd="1" destOrd="0" parTransId="{A4762A70-6F03-4C7B-9C18-3F480CC787C7}" sibTransId="{AA6C5B34-221D-4A51-BE82-F27242F03EF0}"/>
    <dgm:cxn modelId="{C0819B82-1070-401F-B32C-D20B86FDB5F1}" srcId="{17F301F3-0ACE-4F5F-B476-3F7D936AD752}" destId="{182A5188-8DAE-4BD4-88FD-9BFC1AE7D5E9}" srcOrd="0" destOrd="0" parTransId="{EBF8F993-80B9-4720-B7A6-60876A833E5C}" sibTransId="{EBE45D01-5FF4-4A78-97A4-F0E9DB42AA11}"/>
    <dgm:cxn modelId="{7EBD69FE-F486-4E43-8045-2F7340DBF9D6}" type="presOf" srcId="{182A5188-8DAE-4BD4-88FD-9BFC1AE7D5E9}" destId="{DE1829D0-6A12-451D-8FB9-514DCCB0B70C}" srcOrd="0" destOrd="0" presId="urn:microsoft.com/office/officeart/2008/layout/LinedList"/>
    <dgm:cxn modelId="{2850C7BD-AF53-4635-B56C-7912727D59B1}" type="presOf" srcId="{17F301F3-0ACE-4F5F-B476-3F7D936AD752}" destId="{87B90B28-ED8B-4671-B044-4127169C5EC8}" srcOrd="0" destOrd="0" presId="urn:microsoft.com/office/officeart/2008/layout/LinedList"/>
    <dgm:cxn modelId="{B271DE1B-6638-47F8-9C28-ED5703A95073}" type="presOf" srcId="{E707E707-9A3E-426B-8DF7-2286B76F53BB}" destId="{57FA1799-FC8B-40A1-B1D0-FD6211898E4F}" srcOrd="0" destOrd="0" presId="urn:microsoft.com/office/officeart/2008/layout/LinedList"/>
    <dgm:cxn modelId="{5EB47B3C-1FD4-49BF-BD97-2DE3F1433824}" type="presParOf" srcId="{87B90B28-ED8B-4671-B044-4127169C5EC8}" destId="{924DBD2B-B43D-4782-BFC7-F6CCE57DE674}" srcOrd="0" destOrd="0" presId="urn:microsoft.com/office/officeart/2008/layout/LinedList"/>
    <dgm:cxn modelId="{AC2E1A20-0193-461B-9A84-41C014D26674}" type="presParOf" srcId="{87B90B28-ED8B-4671-B044-4127169C5EC8}" destId="{CC0B2389-A0CB-4921-9479-2EE61F003182}" srcOrd="1" destOrd="0" presId="urn:microsoft.com/office/officeart/2008/layout/LinedList"/>
    <dgm:cxn modelId="{E488BB7B-2CAA-4896-B61E-AB223FD2B616}" type="presParOf" srcId="{CC0B2389-A0CB-4921-9479-2EE61F003182}" destId="{DE1829D0-6A12-451D-8FB9-514DCCB0B70C}" srcOrd="0" destOrd="0" presId="urn:microsoft.com/office/officeart/2008/layout/LinedList"/>
    <dgm:cxn modelId="{110F7FA8-4F88-48A6-A4CC-5E5919231BC9}" type="presParOf" srcId="{CC0B2389-A0CB-4921-9479-2EE61F003182}" destId="{96D78F03-22C6-428D-BB54-8522DFF22285}" srcOrd="1" destOrd="0" presId="urn:microsoft.com/office/officeart/2008/layout/LinedList"/>
    <dgm:cxn modelId="{3E4153BC-D1C4-4C1C-A8A5-072ED79854A0}" type="presParOf" srcId="{87B90B28-ED8B-4671-B044-4127169C5EC8}" destId="{25408F2B-120F-4A15-B6B9-16DEDA3E7E4A}" srcOrd="2" destOrd="0" presId="urn:microsoft.com/office/officeart/2008/layout/LinedList"/>
    <dgm:cxn modelId="{A7C52930-C709-4CD6-8204-AD307ED0EFA6}" type="presParOf" srcId="{87B90B28-ED8B-4671-B044-4127169C5EC8}" destId="{9E3C5575-8F26-4B2E-AF85-67F0C8BA3C32}" srcOrd="3" destOrd="0" presId="urn:microsoft.com/office/officeart/2008/layout/LinedList"/>
    <dgm:cxn modelId="{8031629A-2526-404D-AA8F-E318AA297D97}" type="presParOf" srcId="{9E3C5575-8F26-4B2E-AF85-67F0C8BA3C32}" destId="{57FA1799-FC8B-40A1-B1D0-FD6211898E4F}" srcOrd="0" destOrd="0" presId="urn:microsoft.com/office/officeart/2008/layout/LinedList"/>
    <dgm:cxn modelId="{90FB11DF-3F4A-4596-829C-3F87E4F12AF0}" type="presParOf" srcId="{9E3C5575-8F26-4B2E-AF85-67F0C8BA3C32}" destId="{94E482C3-B8CA-4036-A92F-93C25FB7C76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3AF5B8D-B30A-498D-A662-BE66F0AABA20}" type="doc">
      <dgm:prSet loTypeId="urn:microsoft.com/office/officeart/2005/8/layout/equation2" loCatId="process" qsTypeId="urn:microsoft.com/office/officeart/2005/8/quickstyle/simple1" qsCatId="simple" csTypeId="urn:microsoft.com/office/officeart/2005/8/colors/accent1_2" csCatId="accent1" phldr="1"/>
      <dgm:spPr/>
    </dgm:pt>
    <dgm:pt modelId="{990DE82C-B37B-4D67-9F7E-1152F450913D}">
      <dgm:prSet phldrT="[Text]" custT="1"/>
      <dgm:spPr>
        <a:solidFill>
          <a:srgbClr val="92D050"/>
        </a:solidFill>
      </dgm:spPr>
      <dgm:t>
        <a:bodyPr/>
        <a:lstStyle/>
        <a:p>
          <a:r>
            <a:rPr lang="en-US" sz="2000" b="1" u="sng" dirty="0" smtClean="0">
              <a:solidFill>
                <a:srgbClr val="002060"/>
              </a:solidFill>
              <a:effectLst/>
              <a:latin typeface="+mj-lt"/>
            </a:rPr>
            <a:t>Endogamy</a:t>
          </a:r>
          <a:r>
            <a:rPr lang="en-US" sz="2000" dirty="0" smtClean="0">
              <a:solidFill>
                <a:srgbClr val="002060"/>
              </a:solidFill>
              <a:effectLst/>
              <a:latin typeface="+mj-lt"/>
            </a:rPr>
            <a:t>  </a:t>
          </a:r>
        </a:p>
        <a:p>
          <a:r>
            <a:rPr lang="en-US" sz="2000" dirty="0" smtClean="0">
              <a:solidFill>
                <a:srgbClr val="002060"/>
              </a:solidFill>
              <a:effectLst/>
              <a:latin typeface="+mj-lt"/>
            </a:rPr>
            <a:t>practice of marrying people within their own group, prohibiting the marriage of members of different castes.</a:t>
          </a:r>
          <a:endParaRPr lang="en-US" sz="2000" dirty="0">
            <a:solidFill>
              <a:srgbClr val="002060"/>
            </a:solidFill>
          </a:endParaRPr>
        </a:p>
      </dgm:t>
    </dgm:pt>
    <dgm:pt modelId="{72FDA271-D3D1-4951-96EC-802DA96C77A6}" type="parTrans" cxnId="{54F1DC9E-26CA-45D9-A135-EC7A59555C01}">
      <dgm:prSet/>
      <dgm:spPr/>
      <dgm:t>
        <a:bodyPr/>
        <a:lstStyle/>
        <a:p>
          <a:endParaRPr lang="en-US" sz="2000"/>
        </a:p>
      </dgm:t>
    </dgm:pt>
    <dgm:pt modelId="{9611705D-088A-42C8-8743-8F8CF4445098}" type="sibTrans" cxnId="{54F1DC9E-26CA-45D9-A135-EC7A59555C01}">
      <dgm:prSet/>
      <dgm:spPr/>
      <dgm:t>
        <a:bodyPr/>
        <a:lstStyle/>
        <a:p>
          <a:endParaRPr lang="en-US" sz="2000"/>
        </a:p>
      </dgm:t>
    </dgm:pt>
    <dgm:pt modelId="{A7E89955-7316-4F5E-B08D-0FD62F2BF38C}" type="pres">
      <dgm:prSet presAssocID="{63AF5B8D-B30A-498D-A662-BE66F0AABA20}" presName="Name0" presStyleCnt="0">
        <dgm:presLayoutVars>
          <dgm:dir/>
          <dgm:resizeHandles val="exact"/>
        </dgm:presLayoutVars>
      </dgm:prSet>
      <dgm:spPr/>
    </dgm:pt>
    <dgm:pt modelId="{AE9396B0-2A31-4286-AC18-AC814835A55F}" type="pres">
      <dgm:prSet presAssocID="{63AF5B8D-B30A-498D-A662-BE66F0AABA20}" presName="vNodes" presStyleCnt="0"/>
      <dgm:spPr/>
    </dgm:pt>
    <dgm:pt modelId="{A501BC13-FF48-44B1-A0B6-F2D456E96925}" type="pres">
      <dgm:prSet presAssocID="{63AF5B8D-B30A-498D-A662-BE66F0AABA20}" presName="lastNode" presStyleLbl="node1" presStyleIdx="0" presStyleCnt="1">
        <dgm:presLayoutVars>
          <dgm:bulletEnabled val="1"/>
        </dgm:presLayoutVars>
      </dgm:prSet>
      <dgm:spPr/>
      <dgm:t>
        <a:bodyPr/>
        <a:lstStyle/>
        <a:p>
          <a:endParaRPr lang="en-US"/>
        </a:p>
      </dgm:t>
    </dgm:pt>
  </dgm:ptLst>
  <dgm:cxnLst>
    <dgm:cxn modelId="{64F657A6-09B3-4097-B5F1-884B3051C795}" type="presOf" srcId="{63AF5B8D-B30A-498D-A662-BE66F0AABA20}" destId="{A7E89955-7316-4F5E-B08D-0FD62F2BF38C}" srcOrd="0" destOrd="0" presId="urn:microsoft.com/office/officeart/2005/8/layout/equation2"/>
    <dgm:cxn modelId="{0D9AC13F-0B4D-4A83-BD86-B41C768142B9}" type="presOf" srcId="{990DE82C-B37B-4D67-9F7E-1152F450913D}" destId="{A501BC13-FF48-44B1-A0B6-F2D456E96925}" srcOrd="0" destOrd="0" presId="urn:microsoft.com/office/officeart/2005/8/layout/equation2"/>
    <dgm:cxn modelId="{54F1DC9E-26CA-45D9-A135-EC7A59555C01}" srcId="{63AF5B8D-B30A-498D-A662-BE66F0AABA20}" destId="{990DE82C-B37B-4D67-9F7E-1152F450913D}" srcOrd="0" destOrd="0" parTransId="{72FDA271-D3D1-4951-96EC-802DA96C77A6}" sibTransId="{9611705D-088A-42C8-8743-8F8CF4445098}"/>
    <dgm:cxn modelId="{633C4EC8-5D61-420A-9405-0F2E05B9B54F}" type="presParOf" srcId="{A7E89955-7316-4F5E-B08D-0FD62F2BF38C}" destId="{AE9396B0-2A31-4286-AC18-AC814835A55F}" srcOrd="0" destOrd="0" presId="urn:microsoft.com/office/officeart/2005/8/layout/equation2"/>
    <dgm:cxn modelId="{73D4A85C-AB6C-4F2A-8ED4-EE20BF143DAE}" type="presParOf" srcId="{A7E89955-7316-4F5E-B08D-0FD62F2BF38C}" destId="{A501BC13-FF48-44B1-A0B6-F2D456E96925}" srcOrd="1" destOrd="0" presId="urn:microsoft.com/office/officeart/2005/8/layout/equati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1396CA9-4BA1-4004-A647-BBCB71E53BD4}"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CF2BC1C-2B9C-4104-A216-95071B1809F1}">
      <dgm:prSet custT="1"/>
      <dgm:spPr/>
      <dgm:t>
        <a:bodyPr/>
        <a:lstStyle/>
        <a:p>
          <a:r>
            <a:rPr lang="en-US" sz="2000" dirty="0" smtClean="0">
              <a:latin typeface="+mj-lt"/>
            </a:rPr>
            <a:t>Everyone was classified by law into one of four groups: Europeans (whites) Africans (blacks), Colored (mixed races), and Asians. These classifications determined where people could live, work, and go to school.</a:t>
          </a:r>
          <a:endParaRPr lang="en-US" sz="2000" dirty="0">
            <a:latin typeface="+mj-lt"/>
          </a:endParaRPr>
        </a:p>
      </dgm:t>
    </dgm:pt>
    <dgm:pt modelId="{AE87AB0A-A914-4810-A6F6-B8CCD0DF260E}" type="parTrans" cxnId="{4D1D3A90-D34A-4567-94C9-339ED4A6336D}">
      <dgm:prSet/>
      <dgm:spPr/>
      <dgm:t>
        <a:bodyPr/>
        <a:lstStyle/>
        <a:p>
          <a:endParaRPr lang="en-US" sz="2000">
            <a:latin typeface="+mj-lt"/>
          </a:endParaRPr>
        </a:p>
      </dgm:t>
    </dgm:pt>
    <dgm:pt modelId="{19BB0DC0-A29B-4E81-AC5C-EF6AE5B0E046}" type="sibTrans" cxnId="{4D1D3A90-D34A-4567-94C9-339ED4A6336D}">
      <dgm:prSet/>
      <dgm:spPr/>
      <dgm:t>
        <a:bodyPr/>
        <a:lstStyle/>
        <a:p>
          <a:endParaRPr lang="en-US" sz="2000">
            <a:latin typeface="+mj-lt"/>
          </a:endParaRPr>
        </a:p>
      </dgm:t>
    </dgm:pt>
    <dgm:pt modelId="{59027AE0-F846-4E0E-ACE1-031E5AA93EB9}">
      <dgm:prSet custT="1"/>
      <dgm:spPr/>
      <dgm:t>
        <a:bodyPr/>
        <a:lstStyle/>
        <a:p>
          <a:r>
            <a:rPr lang="en-US" sz="2000" b="0" dirty="0" smtClean="0">
              <a:latin typeface="+mj-lt"/>
            </a:rPr>
            <a:t>In 1994, Nelson Mandela, a black, was elected president. </a:t>
          </a:r>
          <a:r>
            <a:rPr lang="en-US" sz="2000" dirty="0" smtClean="0">
              <a:latin typeface="+mj-lt"/>
            </a:rPr>
            <a:t>Black Africans no longer have to carry special passes, public facilities are integrated, and all racial–ethnic groups have the right to vote and to hold office.</a:t>
          </a:r>
          <a:endParaRPr lang="en-US" sz="2000" b="1" i="1" u="sng" dirty="0">
            <a:effectLst/>
            <a:latin typeface="+mj-lt"/>
          </a:endParaRPr>
        </a:p>
      </dgm:t>
    </dgm:pt>
    <dgm:pt modelId="{BB115125-1F57-445E-88F4-6546846B8557}" type="parTrans" cxnId="{E76A9ED6-E407-4CD3-BDAD-5DED094433F6}">
      <dgm:prSet/>
      <dgm:spPr/>
      <dgm:t>
        <a:bodyPr/>
        <a:lstStyle/>
        <a:p>
          <a:endParaRPr lang="en-US" sz="2000">
            <a:latin typeface="+mj-lt"/>
          </a:endParaRPr>
        </a:p>
      </dgm:t>
    </dgm:pt>
    <dgm:pt modelId="{DDFBB28D-3EEE-4173-9614-5D7CA41F08D2}" type="sibTrans" cxnId="{E76A9ED6-E407-4CD3-BDAD-5DED094433F6}">
      <dgm:prSet/>
      <dgm:spPr/>
      <dgm:t>
        <a:bodyPr/>
        <a:lstStyle/>
        <a:p>
          <a:endParaRPr lang="en-US" sz="2000">
            <a:latin typeface="+mj-lt"/>
          </a:endParaRPr>
        </a:p>
      </dgm:t>
    </dgm:pt>
    <dgm:pt modelId="{1FE54BC1-3763-42FF-939C-36C7EE2EEB3C}" type="pres">
      <dgm:prSet presAssocID="{D1396CA9-4BA1-4004-A647-BBCB71E53BD4}" presName="vert0" presStyleCnt="0">
        <dgm:presLayoutVars>
          <dgm:dir/>
          <dgm:animOne val="branch"/>
          <dgm:animLvl val="lvl"/>
        </dgm:presLayoutVars>
      </dgm:prSet>
      <dgm:spPr/>
      <dgm:t>
        <a:bodyPr/>
        <a:lstStyle/>
        <a:p>
          <a:endParaRPr lang="en-US"/>
        </a:p>
      </dgm:t>
    </dgm:pt>
    <dgm:pt modelId="{76182DDA-54C8-4326-A010-89511CDF1BAD}" type="pres">
      <dgm:prSet presAssocID="{4CF2BC1C-2B9C-4104-A216-95071B1809F1}" presName="thickLine" presStyleLbl="alignNode1" presStyleIdx="0" presStyleCnt="2"/>
      <dgm:spPr/>
      <dgm:t>
        <a:bodyPr/>
        <a:lstStyle/>
        <a:p>
          <a:endParaRPr lang="en-US"/>
        </a:p>
      </dgm:t>
    </dgm:pt>
    <dgm:pt modelId="{9B085EED-8B22-4329-A390-19C5C36CC7D8}" type="pres">
      <dgm:prSet presAssocID="{4CF2BC1C-2B9C-4104-A216-95071B1809F1}" presName="horz1" presStyleCnt="0"/>
      <dgm:spPr/>
      <dgm:t>
        <a:bodyPr/>
        <a:lstStyle/>
        <a:p>
          <a:endParaRPr lang="en-US"/>
        </a:p>
      </dgm:t>
    </dgm:pt>
    <dgm:pt modelId="{CD304205-CB8C-4D85-8C2E-721395BB5CD7}" type="pres">
      <dgm:prSet presAssocID="{4CF2BC1C-2B9C-4104-A216-95071B1809F1}" presName="tx1" presStyleLbl="revTx" presStyleIdx="0" presStyleCnt="2"/>
      <dgm:spPr/>
      <dgm:t>
        <a:bodyPr/>
        <a:lstStyle/>
        <a:p>
          <a:endParaRPr lang="en-US"/>
        </a:p>
      </dgm:t>
    </dgm:pt>
    <dgm:pt modelId="{C20A3F5D-2CA5-4C89-BE88-F7958C28E70E}" type="pres">
      <dgm:prSet presAssocID="{4CF2BC1C-2B9C-4104-A216-95071B1809F1}" presName="vert1" presStyleCnt="0"/>
      <dgm:spPr/>
      <dgm:t>
        <a:bodyPr/>
        <a:lstStyle/>
        <a:p>
          <a:endParaRPr lang="en-US"/>
        </a:p>
      </dgm:t>
    </dgm:pt>
    <dgm:pt modelId="{D51F0832-B9A2-4ADC-AAC6-FE81DCF81683}" type="pres">
      <dgm:prSet presAssocID="{59027AE0-F846-4E0E-ACE1-031E5AA93EB9}" presName="thickLine" presStyleLbl="alignNode1" presStyleIdx="1" presStyleCnt="2"/>
      <dgm:spPr/>
      <dgm:t>
        <a:bodyPr/>
        <a:lstStyle/>
        <a:p>
          <a:endParaRPr lang="en-US"/>
        </a:p>
      </dgm:t>
    </dgm:pt>
    <dgm:pt modelId="{2D4EB4CA-70E8-4E2C-BB81-7199686727B2}" type="pres">
      <dgm:prSet presAssocID="{59027AE0-F846-4E0E-ACE1-031E5AA93EB9}" presName="horz1" presStyleCnt="0"/>
      <dgm:spPr/>
      <dgm:t>
        <a:bodyPr/>
        <a:lstStyle/>
        <a:p>
          <a:endParaRPr lang="en-US"/>
        </a:p>
      </dgm:t>
    </dgm:pt>
    <dgm:pt modelId="{D07C870D-0472-47EA-80B7-FA41C3A9B9F3}" type="pres">
      <dgm:prSet presAssocID="{59027AE0-F846-4E0E-ACE1-031E5AA93EB9}" presName="tx1" presStyleLbl="revTx" presStyleIdx="1" presStyleCnt="2"/>
      <dgm:spPr/>
      <dgm:t>
        <a:bodyPr/>
        <a:lstStyle/>
        <a:p>
          <a:endParaRPr lang="en-US"/>
        </a:p>
      </dgm:t>
    </dgm:pt>
    <dgm:pt modelId="{74EADC5A-DC0A-49BC-8A87-0F4F78E68AA4}" type="pres">
      <dgm:prSet presAssocID="{59027AE0-F846-4E0E-ACE1-031E5AA93EB9}" presName="vert1" presStyleCnt="0"/>
      <dgm:spPr/>
      <dgm:t>
        <a:bodyPr/>
        <a:lstStyle/>
        <a:p>
          <a:endParaRPr lang="en-US"/>
        </a:p>
      </dgm:t>
    </dgm:pt>
  </dgm:ptLst>
  <dgm:cxnLst>
    <dgm:cxn modelId="{4D1D3A90-D34A-4567-94C9-339ED4A6336D}" srcId="{D1396CA9-4BA1-4004-A647-BBCB71E53BD4}" destId="{4CF2BC1C-2B9C-4104-A216-95071B1809F1}" srcOrd="0" destOrd="0" parTransId="{AE87AB0A-A914-4810-A6F6-B8CCD0DF260E}" sibTransId="{19BB0DC0-A29B-4E81-AC5C-EF6AE5B0E046}"/>
    <dgm:cxn modelId="{5828429D-F5E8-4B78-BA7E-D3DCA3432F21}" type="presOf" srcId="{D1396CA9-4BA1-4004-A647-BBCB71E53BD4}" destId="{1FE54BC1-3763-42FF-939C-36C7EE2EEB3C}" srcOrd="0" destOrd="0" presId="urn:microsoft.com/office/officeart/2008/layout/LinedList"/>
    <dgm:cxn modelId="{F024162D-E858-4C9D-97AE-F82BFE62BF9C}" type="presOf" srcId="{4CF2BC1C-2B9C-4104-A216-95071B1809F1}" destId="{CD304205-CB8C-4D85-8C2E-721395BB5CD7}" srcOrd="0" destOrd="0" presId="urn:microsoft.com/office/officeart/2008/layout/LinedList"/>
    <dgm:cxn modelId="{4E85E409-164F-44E4-92EA-90A759F5AC5C}" type="presOf" srcId="{59027AE0-F846-4E0E-ACE1-031E5AA93EB9}" destId="{D07C870D-0472-47EA-80B7-FA41C3A9B9F3}" srcOrd="0" destOrd="0" presId="urn:microsoft.com/office/officeart/2008/layout/LinedList"/>
    <dgm:cxn modelId="{E76A9ED6-E407-4CD3-BDAD-5DED094433F6}" srcId="{D1396CA9-4BA1-4004-A647-BBCB71E53BD4}" destId="{59027AE0-F846-4E0E-ACE1-031E5AA93EB9}" srcOrd="1" destOrd="0" parTransId="{BB115125-1F57-445E-88F4-6546846B8557}" sibTransId="{DDFBB28D-3EEE-4173-9614-5D7CA41F08D2}"/>
    <dgm:cxn modelId="{673E72C9-1837-4F9C-94E7-4BD29C618DC5}" type="presParOf" srcId="{1FE54BC1-3763-42FF-939C-36C7EE2EEB3C}" destId="{76182DDA-54C8-4326-A010-89511CDF1BAD}" srcOrd="0" destOrd="0" presId="urn:microsoft.com/office/officeart/2008/layout/LinedList"/>
    <dgm:cxn modelId="{27653F98-A0AA-4E3C-87B7-C50CBDE17E7E}" type="presParOf" srcId="{1FE54BC1-3763-42FF-939C-36C7EE2EEB3C}" destId="{9B085EED-8B22-4329-A390-19C5C36CC7D8}" srcOrd="1" destOrd="0" presId="urn:microsoft.com/office/officeart/2008/layout/LinedList"/>
    <dgm:cxn modelId="{B278058E-4474-414C-8753-8691ED860751}" type="presParOf" srcId="{9B085EED-8B22-4329-A390-19C5C36CC7D8}" destId="{CD304205-CB8C-4D85-8C2E-721395BB5CD7}" srcOrd="0" destOrd="0" presId="urn:microsoft.com/office/officeart/2008/layout/LinedList"/>
    <dgm:cxn modelId="{384A0705-8500-42E9-B640-55651107EBA8}" type="presParOf" srcId="{9B085EED-8B22-4329-A390-19C5C36CC7D8}" destId="{C20A3F5D-2CA5-4C89-BE88-F7958C28E70E}" srcOrd="1" destOrd="0" presId="urn:microsoft.com/office/officeart/2008/layout/LinedList"/>
    <dgm:cxn modelId="{8F3BCC45-8EB4-480A-BA0F-F557F4EE2E45}" type="presParOf" srcId="{1FE54BC1-3763-42FF-939C-36C7EE2EEB3C}" destId="{D51F0832-B9A2-4ADC-AAC6-FE81DCF81683}" srcOrd="2" destOrd="0" presId="urn:microsoft.com/office/officeart/2008/layout/LinedList"/>
    <dgm:cxn modelId="{6DBC6086-9554-4377-AEA4-8B72CD1023DA}" type="presParOf" srcId="{1FE54BC1-3763-42FF-939C-36C7EE2EEB3C}" destId="{2D4EB4CA-70E8-4E2C-BB81-7199686727B2}" srcOrd="3" destOrd="0" presId="urn:microsoft.com/office/officeart/2008/layout/LinedList"/>
    <dgm:cxn modelId="{37173F17-C0EC-4E43-B8F5-E1F68C51D46C}" type="presParOf" srcId="{2D4EB4CA-70E8-4E2C-BB81-7199686727B2}" destId="{D07C870D-0472-47EA-80B7-FA41C3A9B9F3}" srcOrd="0" destOrd="0" presId="urn:microsoft.com/office/officeart/2008/layout/LinedList"/>
    <dgm:cxn modelId="{E00E9652-2213-4F85-AEEF-150F55F4AB8A}" type="presParOf" srcId="{2D4EB4CA-70E8-4E2C-BB81-7199686727B2}" destId="{74EADC5A-DC0A-49BC-8A87-0F4F78E68A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6840F8E-BAAB-4298-A70F-17A0D2BE2E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E5D46A-3444-44CD-825E-7512D4A1E43B}">
      <dgm:prSet phldrT="[Text]"/>
      <dgm:spPr>
        <a:solidFill>
          <a:srgbClr val="CCECFF"/>
        </a:solidFill>
      </dgm:spPr>
      <dgm:t>
        <a:bodyPr/>
        <a:lstStyle/>
        <a:p>
          <a:r>
            <a:rPr lang="en-US" b="1" u="sng" dirty="0" smtClean="0">
              <a:solidFill>
                <a:srgbClr val="002060"/>
              </a:solidFill>
              <a:latin typeface="+mj-lt"/>
            </a:rPr>
            <a:t>A</a:t>
          </a:r>
          <a:r>
            <a:rPr lang="en-US" b="1" u="sng" dirty="0" smtClean="0">
              <a:solidFill>
                <a:srgbClr val="002060"/>
              </a:solidFill>
              <a:effectLst/>
              <a:latin typeface="+mj-lt"/>
            </a:rPr>
            <a:t>partheid:</a:t>
          </a:r>
          <a:r>
            <a:rPr lang="en-US" u="sng" dirty="0" smtClean="0">
              <a:solidFill>
                <a:srgbClr val="002060"/>
              </a:solidFill>
              <a:effectLst/>
              <a:latin typeface="+mj-lt"/>
            </a:rPr>
            <a:t> </a:t>
          </a:r>
          <a:r>
            <a:rPr lang="en-US" i="0" dirty="0" smtClean="0">
              <a:solidFill>
                <a:srgbClr val="002060"/>
              </a:solidFill>
              <a:effectLst/>
              <a:latin typeface="+mj-lt"/>
            </a:rPr>
            <a:t>The government-approved-and-enforced separation of racial–ethnic groups as was practiced in South Africa. </a:t>
          </a:r>
          <a:r>
            <a:rPr lang="en-US" i="1" dirty="0" smtClean="0">
              <a:solidFill>
                <a:srgbClr val="002060"/>
              </a:solidFill>
              <a:effectLst/>
              <a:latin typeface="+mj-lt"/>
            </a:rPr>
            <a:t>“</a:t>
          </a:r>
          <a:r>
            <a:rPr lang="en-US" b="1" i="0" u="sng" dirty="0" smtClean="0">
              <a:solidFill>
                <a:srgbClr val="002060"/>
              </a:solidFill>
              <a:effectLst/>
              <a:latin typeface="+mj-lt"/>
            </a:rPr>
            <a:t>The separation of the races.”</a:t>
          </a:r>
          <a:endParaRPr lang="en-US" i="0" dirty="0">
            <a:solidFill>
              <a:srgbClr val="002060"/>
            </a:solidFill>
          </a:endParaRPr>
        </a:p>
      </dgm:t>
    </dgm:pt>
    <dgm:pt modelId="{C0A6F139-4290-4CC6-A8E6-F304D99CF52C}" type="parTrans" cxnId="{49F77029-EBC8-4711-B0EE-E52FD1F86F19}">
      <dgm:prSet/>
      <dgm:spPr/>
      <dgm:t>
        <a:bodyPr/>
        <a:lstStyle/>
        <a:p>
          <a:endParaRPr lang="en-US"/>
        </a:p>
      </dgm:t>
    </dgm:pt>
    <dgm:pt modelId="{6B849AB9-702D-48B3-A89A-DA9D078C6D83}" type="sibTrans" cxnId="{49F77029-EBC8-4711-B0EE-E52FD1F86F19}">
      <dgm:prSet/>
      <dgm:spPr/>
      <dgm:t>
        <a:bodyPr/>
        <a:lstStyle/>
        <a:p>
          <a:endParaRPr lang="en-US"/>
        </a:p>
      </dgm:t>
    </dgm:pt>
    <dgm:pt modelId="{BBF18B62-B996-4E02-BFDD-AF8FC8048362}" type="pres">
      <dgm:prSet presAssocID="{C6840F8E-BAAB-4298-A70F-17A0D2BE2E58}" presName="linear" presStyleCnt="0">
        <dgm:presLayoutVars>
          <dgm:animLvl val="lvl"/>
          <dgm:resizeHandles val="exact"/>
        </dgm:presLayoutVars>
      </dgm:prSet>
      <dgm:spPr/>
      <dgm:t>
        <a:bodyPr/>
        <a:lstStyle/>
        <a:p>
          <a:endParaRPr lang="en-US"/>
        </a:p>
      </dgm:t>
    </dgm:pt>
    <dgm:pt modelId="{D7933E80-BDD9-4DE4-98CA-37499A63F62A}" type="pres">
      <dgm:prSet presAssocID="{DCE5D46A-3444-44CD-825E-7512D4A1E43B}" presName="parentText" presStyleLbl="node1" presStyleIdx="0" presStyleCnt="1">
        <dgm:presLayoutVars>
          <dgm:chMax val="0"/>
          <dgm:bulletEnabled val="1"/>
        </dgm:presLayoutVars>
      </dgm:prSet>
      <dgm:spPr/>
      <dgm:t>
        <a:bodyPr/>
        <a:lstStyle/>
        <a:p>
          <a:endParaRPr lang="en-US"/>
        </a:p>
      </dgm:t>
    </dgm:pt>
  </dgm:ptLst>
  <dgm:cxnLst>
    <dgm:cxn modelId="{DDD2624D-E9D6-4FBC-8137-5B39D1346BD2}" type="presOf" srcId="{C6840F8E-BAAB-4298-A70F-17A0D2BE2E58}" destId="{BBF18B62-B996-4E02-BFDD-AF8FC8048362}" srcOrd="0" destOrd="0" presId="urn:microsoft.com/office/officeart/2005/8/layout/vList2"/>
    <dgm:cxn modelId="{CAEF4577-2426-4801-8C88-DABBE414B9C9}" type="presOf" srcId="{DCE5D46A-3444-44CD-825E-7512D4A1E43B}" destId="{D7933E80-BDD9-4DE4-98CA-37499A63F62A}" srcOrd="0" destOrd="0" presId="urn:microsoft.com/office/officeart/2005/8/layout/vList2"/>
    <dgm:cxn modelId="{49F77029-EBC8-4711-B0EE-E52FD1F86F19}" srcId="{C6840F8E-BAAB-4298-A70F-17A0D2BE2E58}" destId="{DCE5D46A-3444-44CD-825E-7512D4A1E43B}" srcOrd="0" destOrd="0" parTransId="{C0A6F139-4290-4CC6-A8E6-F304D99CF52C}" sibTransId="{6B849AB9-702D-48B3-A89A-DA9D078C6D83}"/>
    <dgm:cxn modelId="{939C7994-4BFF-4D07-A918-286BDE235931}" type="presParOf" srcId="{BBF18B62-B996-4E02-BFDD-AF8FC8048362}" destId="{D7933E80-BDD9-4DE4-98CA-37499A63F62A}"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5F3774A-4BAA-4C91-8F74-C5614BE9E795}"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67289EFE-79F7-4371-8D5D-D55DEE1C45ED}">
      <dgm:prSet phldrT="[Text]" custT="1"/>
      <dgm:spPr/>
      <dgm:t>
        <a:bodyPr/>
        <a:lstStyle/>
        <a:p>
          <a:r>
            <a:rPr lang="en-US" sz="2400" b="0" dirty="0" smtClean="0">
              <a:latin typeface="+mj-lt"/>
            </a:rPr>
            <a:t>During the middle ages, Europe developed an estate stratification system. Form of feudal system.</a:t>
          </a:r>
          <a:endParaRPr lang="en-US" sz="2400" b="0" dirty="0">
            <a:latin typeface="+mj-lt"/>
          </a:endParaRPr>
        </a:p>
      </dgm:t>
    </dgm:pt>
    <dgm:pt modelId="{D7EFF771-7399-48D6-B10F-3FC1B6BB974D}" type="parTrans" cxnId="{8D7D18CC-A18D-4979-A3F4-579DA9B776D4}">
      <dgm:prSet/>
      <dgm:spPr/>
      <dgm:t>
        <a:bodyPr/>
        <a:lstStyle/>
        <a:p>
          <a:endParaRPr lang="en-US" sz="2400" b="0">
            <a:solidFill>
              <a:schemeClr val="tx1"/>
            </a:solidFill>
            <a:latin typeface="+mj-lt"/>
          </a:endParaRPr>
        </a:p>
      </dgm:t>
    </dgm:pt>
    <dgm:pt modelId="{8A279E53-48B6-4694-BC17-28C1E1785B1C}" type="sibTrans" cxnId="{8D7D18CC-A18D-4979-A3F4-579DA9B776D4}">
      <dgm:prSet/>
      <dgm:spPr/>
      <dgm:t>
        <a:bodyPr/>
        <a:lstStyle/>
        <a:p>
          <a:endParaRPr lang="en-US" sz="2400" b="0">
            <a:solidFill>
              <a:schemeClr val="tx1"/>
            </a:solidFill>
            <a:latin typeface="+mj-lt"/>
          </a:endParaRPr>
        </a:p>
      </dgm:t>
    </dgm:pt>
    <dgm:pt modelId="{FFEE532F-6E12-47D5-A6AE-E62FF2455F27}" type="pres">
      <dgm:prSet presAssocID="{F5F3774A-4BAA-4C91-8F74-C5614BE9E795}" presName="vert0" presStyleCnt="0">
        <dgm:presLayoutVars>
          <dgm:dir/>
          <dgm:animOne val="branch"/>
          <dgm:animLvl val="lvl"/>
        </dgm:presLayoutVars>
      </dgm:prSet>
      <dgm:spPr/>
      <dgm:t>
        <a:bodyPr/>
        <a:lstStyle/>
        <a:p>
          <a:endParaRPr lang="en-US"/>
        </a:p>
      </dgm:t>
    </dgm:pt>
    <dgm:pt modelId="{8EE9EAD4-04B7-422C-96B8-D10A06DDC700}" type="pres">
      <dgm:prSet presAssocID="{67289EFE-79F7-4371-8D5D-D55DEE1C45ED}" presName="thickLine" presStyleLbl="alignNode1" presStyleIdx="0" presStyleCnt="1"/>
      <dgm:spPr/>
      <dgm:t>
        <a:bodyPr/>
        <a:lstStyle/>
        <a:p>
          <a:endParaRPr lang="en-US"/>
        </a:p>
      </dgm:t>
    </dgm:pt>
    <dgm:pt modelId="{2FA4D528-DA9A-481E-BA3B-5F05103D0367}" type="pres">
      <dgm:prSet presAssocID="{67289EFE-79F7-4371-8D5D-D55DEE1C45ED}" presName="horz1" presStyleCnt="0"/>
      <dgm:spPr/>
      <dgm:t>
        <a:bodyPr/>
        <a:lstStyle/>
        <a:p>
          <a:endParaRPr lang="en-US"/>
        </a:p>
      </dgm:t>
    </dgm:pt>
    <dgm:pt modelId="{383DB9E3-1635-448A-86AB-AAD4543BB8C7}" type="pres">
      <dgm:prSet presAssocID="{67289EFE-79F7-4371-8D5D-D55DEE1C45ED}" presName="tx1" presStyleLbl="revTx" presStyleIdx="0" presStyleCnt="1"/>
      <dgm:spPr/>
      <dgm:t>
        <a:bodyPr/>
        <a:lstStyle/>
        <a:p>
          <a:endParaRPr lang="en-US"/>
        </a:p>
      </dgm:t>
    </dgm:pt>
    <dgm:pt modelId="{AC14826B-4715-4B7C-9868-F3B8E35ED466}" type="pres">
      <dgm:prSet presAssocID="{67289EFE-79F7-4371-8D5D-D55DEE1C45ED}" presName="vert1" presStyleCnt="0"/>
      <dgm:spPr/>
      <dgm:t>
        <a:bodyPr/>
        <a:lstStyle/>
        <a:p>
          <a:endParaRPr lang="en-US"/>
        </a:p>
      </dgm:t>
    </dgm:pt>
  </dgm:ptLst>
  <dgm:cxnLst>
    <dgm:cxn modelId="{C2D4EBBA-E4C8-4CBE-87BD-71F1F88F74EA}" type="presOf" srcId="{F5F3774A-4BAA-4C91-8F74-C5614BE9E795}" destId="{FFEE532F-6E12-47D5-A6AE-E62FF2455F27}" srcOrd="0" destOrd="0" presId="urn:microsoft.com/office/officeart/2008/layout/LinedList"/>
    <dgm:cxn modelId="{434AD01D-6786-44BF-9E63-52AE1A354612}" type="presOf" srcId="{67289EFE-79F7-4371-8D5D-D55DEE1C45ED}" destId="{383DB9E3-1635-448A-86AB-AAD4543BB8C7}" srcOrd="0" destOrd="0" presId="urn:microsoft.com/office/officeart/2008/layout/LinedList"/>
    <dgm:cxn modelId="{8D7D18CC-A18D-4979-A3F4-579DA9B776D4}" srcId="{F5F3774A-4BAA-4C91-8F74-C5614BE9E795}" destId="{67289EFE-79F7-4371-8D5D-D55DEE1C45ED}" srcOrd="0" destOrd="0" parTransId="{D7EFF771-7399-48D6-B10F-3FC1B6BB974D}" sibTransId="{8A279E53-48B6-4694-BC17-28C1E1785B1C}"/>
    <dgm:cxn modelId="{D74B3449-F983-443B-8B60-39C7E169D636}" type="presParOf" srcId="{FFEE532F-6E12-47D5-A6AE-E62FF2455F27}" destId="{8EE9EAD4-04B7-422C-96B8-D10A06DDC700}" srcOrd="0" destOrd="0" presId="urn:microsoft.com/office/officeart/2008/layout/LinedList"/>
    <dgm:cxn modelId="{771DBEEE-8B8F-4FF6-A5D6-7070F3E7DF43}" type="presParOf" srcId="{FFEE532F-6E12-47D5-A6AE-E62FF2455F27}" destId="{2FA4D528-DA9A-481E-BA3B-5F05103D0367}" srcOrd="1" destOrd="0" presId="urn:microsoft.com/office/officeart/2008/layout/LinedList"/>
    <dgm:cxn modelId="{5335A966-9CCB-4A4A-85C8-B30D61CA0AE7}" type="presParOf" srcId="{2FA4D528-DA9A-481E-BA3B-5F05103D0367}" destId="{383DB9E3-1635-448A-86AB-AAD4543BB8C7}" srcOrd="0" destOrd="0" presId="urn:microsoft.com/office/officeart/2008/layout/LinedList"/>
    <dgm:cxn modelId="{74D70E56-CE42-4F8A-8163-5C20BA9A1BD7}" type="presParOf" srcId="{2FA4D528-DA9A-481E-BA3B-5F05103D0367}" destId="{AC14826B-4715-4B7C-9868-F3B8E35ED46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0F32963-58F5-44D7-86B7-13FE55D167EC}"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lang="en-US"/>
        </a:p>
      </dgm:t>
    </dgm:pt>
    <dgm:pt modelId="{6CDD98C0-9520-4223-9472-13CEC6A13BC4}">
      <dgm:prSet custT="1"/>
      <dgm:spPr/>
      <dgm:t>
        <a:bodyPr/>
        <a:lstStyle/>
        <a:p>
          <a:r>
            <a:rPr lang="en-US" sz="2400" b="1" dirty="0" smtClean="0">
              <a:solidFill>
                <a:srgbClr val="002060"/>
              </a:solidFill>
              <a:latin typeface="+mj-lt"/>
            </a:rPr>
            <a:t>1. Clergy</a:t>
          </a:r>
          <a:r>
            <a:rPr lang="en-US" sz="2400" b="0" dirty="0" smtClean="0">
              <a:solidFill>
                <a:srgbClr val="002060"/>
              </a:solidFill>
              <a:latin typeface="+mj-lt"/>
            </a:rPr>
            <a:t> (pray for all) </a:t>
          </a:r>
          <a:endParaRPr lang="en-US" sz="2400" dirty="0">
            <a:solidFill>
              <a:srgbClr val="002060"/>
            </a:solidFill>
          </a:endParaRPr>
        </a:p>
      </dgm:t>
    </dgm:pt>
    <dgm:pt modelId="{3C39F367-E602-4535-BC8D-6D12A0165AE3}" type="parTrans" cxnId="{9EEF296E-8921-488C-B21F-12068EFEA75D}">
      <dgm:prSet/>
      <dgm:spPr/>
      <dgm:t>
        <a:bodyPr/>
        <a:lstStyle/>
        <a:p>
          <a:endParaRPr lang="en-US" sz="2400">
            <a:solidFill>
              <a:srgbClr val="002060"/>
            </a:solidFill>
          </a:endParaRPr>
        </a:p>
      </dgm:t>
    </dgm:pt>
    <dgm:pt modelId="{DC631003-FEDF-41A7-9B80-9F0DF2946342}" type="sibTrans" cxnId="{9EEF296E-8921-488C-B21F-12068EFEA75D}">
      <dgm:prSet/>
      <dgm:spPr/>
      <dgm:t>
        <a:bodyPr/>
        <a:lstStyle/>
        <a:p>
          <a:endParaRPr lang="en-US" sz="2400">
            <a:solidFill>
              <a:srgbClr val="002060"/>
            </a:solidFill>
          </a:endParaRPr>
        </a:p>
      </dgm:t>
    </dgm:pt>
    <dgm:pt modelId="{67DA98A3-0EDB-49A7-850D-C3C2175899E4}">
      <dgm:prSet custT="1"/>
      <dgm:spPr/>
      <dgm:t>
        <a:bodyPr/>
        <a:lstStyle/>
        <a:p>
          <a:r>
            <a:rPr lang="en-US" sz="2400" b="1" dirty="0" smtClean="0">
              <a:solidFill>
                <a:srgbClr val="002060"/>
              </a:solidFill>
              <a:latin typeface="+mj-lt"/>
            </a:rPr>
            <a:t>2. Nobility</a:t>
          </a:r>
          <a:r>
            <a:rPr lang="en-US" sz="2400" b="0" dirty="0" smtClean="0">
              <a:solidFill>
                <a:srgbClr val="002060"/>
              </a:solidFill>
              <a:latin typeface="+mj-lt"/>
            </a:rPr>
            <a:t> (to defend all)</a:t>
          </a:r>
          <a:endParaRPr lang="en-US" sz="2400" b="0" dirty="0">
            <a:solidFill>
              <a:srgbClr val="002060"/>
            </a:solidFill>
            <a:latin typeface="+mj-lt"/>
          </a:endParaRPr>
        </a:p>
      </dgm:t>
    </dgm:pt>
    <dgm:pt modelId="{AD9A173F-DD9E-4D67-824F-44D1A30C471E}" type="parTrans" cxnId="{88560AAD-BF8D-4497-B249-12742B4C6718}">
      <dgm:prSet/>
      <dgm:spPr/>
      <dgm:t>
        <a:bodyPr/>
        <a:lstStyle/>
        <a:p>
          <a:endParaRPr lang="en-US" sz="2400">
            <a:solidFill>
              <a:srgbClr val="002060"/>
            </a:solidFill>
          </a:endParaRPr>
        </a:p>
      </dgm:t>
    </dgm:pt>
    <dgm:pt modelId="{00A51765-7FED-4062-B998-A5F1CF5B2DA7}" type="sibTrans" cxnId="{88560AAD-BF8D-4497-B249-12742B4C6718}">
      <dgm:prSet/>
      <dgm:spPr/>
      <dgm:t>
        <a:bodyPr/>
        <a:lstStyle/>
        <a:p>
          <a:endParaRPr lang="en-US" sz="2400">
            <a:solidFill>
              <a:srgbClr val="002060"/>
            </a:solidFill>
          </a:endParaRPr>
        </a:p>
      </dgm:t>
    </dgm:pt>
    <dgm:pt modelId="{20581B5C-35CE-4184-982B-1C508B12ADD9}">
      <dgm:prSet custT="1"/>
      <dgm:spPr/>
      <dgm:t>
        <a:bodyPr/>
        <a:lstStyle/>
        <a:p>
          <a:r>
            <a:rPr lang="en-US" sz="2400" b="1" dirty="0" smtClean="0">
              <a:solidFill>
                <a:srgbClr val="002060"/>
              </a:solidFill>
              <a:latin typeface="+mj-lt"/>
            </a:rPr>
            <a:t>3. Commoners</a:t>
          </a:r>
          <a:r>
            <a:rPr lang="en-US" sz="2400" b="0" dirty="0" smtClean="0">
              <a:solidFill>
                <a:srgbClr val="002060"/>
              </a:solidFill>
              <a:latin typeface="+mj-lt"/>
            </a:rPr>
            <a:t> (to provide food for all)</a:t>
          </a:r>
          <a:endParaRPr lang="en-US" sz="2400" b="0" dirty="0">
            <a:solidFill>
              <a:srgbClr val="002060"/>
            </a:solidFill>
            <a:latin typeface="+mj-lt"/>
          </a:endParaRPr>
        </a:p>
      </dgm:t>
    </dgm:pt>
    <dgm:pt modelId="{C4545A78-47FF-47D2-8DB1-90C040E99260}" type="parTrans" cxnId="{F5A97759-ACD5-478C-84FD-608F53CB2035}">
      <dgm:prSet/>
      <dgm:spPr/>
      <dgm:t>
        <a:bodyPr/>
        <a:lstStyle/>
        <a:p>
          <a:endParaRPr lang="en-US" sz="2400">
            <a:solidFill>
              <a:srgbClr val="002060"/>
            </a:solidFill>
          </a:endParaRPr>
        </a:p>
      </dgm:t>
    </dgm:pt>
    <dgm:pt modelId="{8A8C8863-DDC7-4A5A-97B9-BE6C1B65A376}" type="sibTrans" cxnId="{F5A97759-ACD5-478C-84FD-608F53CB2035}">
      <dgm:prSet/>
      <dgm:spPr/>
      <dgm:t>
        <a:bodyPr/>
        <a:lstStyle/>
        <a:p>
          <a:endParaRPr lang="en-US" sz="2400">
            <a:solidFill>
              <a:srgbClr val="002060"/>
            </a:solidFill>
          </a:endParaRPr>
        </a:p>
      </dgm:t>
    </dgm:pt>
    <dgm:pt modelId="{0860EC8F-CC51-49DB-82A9-2884314E2A9B}" type="pres">
      <dgm:prSet presAssocID="{C0F32963-58F5-44D7-86B7-13FE55D167EC}" presName="linear" presStyleCnt="0">
        <dgm:presLayoutVars>
          <dgm:animLvl val="lvl"/>
          <dgm:resizeHandles val="exact"/>
        </dgm:presLayoutVars>
      </dgm:prSet>
      <dgm:spPr/>
      <dgm:t>
        <a:bodyPr/>
        <a:lstStyle/>
        <a:p>
          <a:endParaRPr lang="en-US"/>
        </a:p>
      </dgm:t>
    </dgm:pt>
    <dgm:pt modelId="{15F9BD9A-891F-4984-B301-3BE159586A28}" type="pres">
      <dgm:prSet presAssocID="{6CDD98C0-9520-4223-9472-13CEC6A13BC4}" presName="parentText" presStyleLbl="node1" presStyleIdx="0" presStyleCnt="3">
        <dgm:presLayoutVars>
          <dgm:chMax val="0"/>
          <dgm:bulletEnabled val="1"/>
        </dgm:presLayoutVars>
      </dgm:prSet>
      <dgm:spPr/>
      <dgm:t>
        <a:bodyPr/>
        <a:lstStyle/>
        <a:p>
          <a:endParaRPr lang="en-US"/>
        </a:p>
      </dgm:t>
    </dgm:pt>
    <dgm:pt modelId="{B8775254-363B-453D-A061-BF3F5031C7F1}" type="pres">
      <dgm:prSet presAssocID="{DC631003-FEDF-41A7-9B80-9F0DF2946342}" presName="spacer" presStyleCnt="0"/>
      <dgm:spPr/>
    </dgm:pt>
    <dgm:pt modelId="{9007BE85-3412-4693-9A01-6F841C1A747C}" type="pres">
      <dgm:prSet presAssocID="{67DA98A3-0EDB-49A7-850D-C3C2175899E4}" presName="parentText" presStyleLbl="node1" presStyleIdx="1" presStyleCnt="3">
        <dgm:presLayoutVars>
          <dgm:chMax val="0"/>
          <dgm:bulletEnabled val="1"/>
        </dgm:presLayoutVars>
      </dgm:prSet>
      <dgm:spPr/>
      <dgm:t>
        <a:bodyPr/>
        <a:lstStyle/>
        <a:p>
          <a:endParaRPr lang="en-US"/>
        </a:p>
      </dgm:t>
    </dgm:pt>
    <dgm:pt modelId="{CED9D18B-3857-4DB6-B8B3-1431461AF96C}" type="pres">
      <dgm:prSet presAssocID="{00A51765-7FED-4062-B998-A5F1CF5B2DA7}" presName="spacer" presStyleCnt="0"/>
      <dgm:spPr/>
    </dgm:pt>
    <dgm:pt modelId="{E1C9E2B9-5E06-4D8F-AADB-977DB537DB16}" type="pres">
      <dgm:prSet presAssocID="{20581B5C-35CE-4184-982B-1C508B12ADD9}" presName="parentText" presStyleLbl="node1" presStyleIdx="2" presStyleCnt="3">
        <dgm:presLayoutVars>
          <dgm:chMax val="0"/>
          <dgm:bulletEnabled val="1"/>
        </dgm:presLayoutVars>
      </dgm:prSet>
      <dgm:spPr/>
      <dgm:t>
        <a:bodyPr/>
        <a:lstStyle/>
        <a:p>
          <a:endParaRPr lang="en-US"/>
        </a:p>
      </dgm:t>
    </dgm:pt>
  </dgm:ptLst>
  <dgm:cxnLst>
    <dgm:cxn modelId="{88560AAD-BF8D-4497-B249-12742B4C6718}" srcId="{C0F32963-58F5-44D7-86B7-13FE55D167EC}" destId="{67DA98A3-0EDB-49A7-850D-C3C2175899E4}" srcOrd="1" destOrd="0" parTransId="{AD9A173F-DD9E-4D67-824F-44D1A30C471E}" sibTransId="{00A51765-7FED-4062-B998-A5F1CF5B2DA7}"/>
    <dgm:cxn modelId="{F5A97759-ACD5-478C-84FD-608F53CB2035}" srcId="{C0F32963-58F5-44D7-86B7-13FE55D167EC}" destId="{20581B5C-35CE-4184-982B-1C508B12ADD9}" srcOrd="2" destOrd="0" parTransId="{C4545A78-47FF-47D2-8DB1-90C040E99260}" sibTransId="{8A8C8863-DDC7-4A5A-97B9-BE6C1B65A376}"/>
    <dgm:cxn modelId="{21E35DE5-7717-462B-BDD8-4C0379A0CF99}" type="presOf" srcId="{C0F32963-58F5-44D7-86B7-13FE55D167EC}" destId="{0860EC8F-CC51-49DB-82A9-2884314E2A9B}" srcOrd="0" destOrd="0" presId="urn:microsoft.com/office/officeart/2005/8/layout/vList2"/>
    <dgm:cxn modelId="{C35BA94F-6D81-4167-804B-37C5DB4673C4}" type="presOf" srcId="{67DA98A3-0EDB-49A7-850D-C3C2175899E4}" destId="{9007BE85-3412-4693-9A01-6F841C1A747C}" srcOrd="0" destOrd="0" presId="urn:microsoft.com/office/officeart/2005/8/layout/vList2"/>
    <dgm:cxn modelId="{81AC76DE-54AD-4835-B6BB-78D83C32E502}" type="presOf" srcId="{6CDD98C0-9520-4223-9472-13CEC6A13BC4}" destId="{15F9BD9A-891F-4984-B301-3BE159586A28}" srcOrd="0" destOrd="0" presId="urn:microsoft.com/office/officeart/2005/8/layout/vList2"/>
    <dgm:cxn modelId="{7944EEA1-434C-45CE-BAB0-41CDDFD26D4F}" type="presOf" srcId="{20581B5C-35CE-4184-982B-1C508B12ADD9}" destId="{E1C9E2B9-5E06-4D8F-AADB-977DB537DB16}" srcOrd="0" destOrd="0" presId="urn:microsoft.com/office/officeart/2005/8/layout/vList2"/>
    <dgm:cxn modelId="{9EEF296E-8921-488C-B21F-12068EFEA75D}" srcId="{C0F32963-58F5-44D7-86B7-13FE55D167EC}" destId="{6CDD98C0-9520-4223-9472-13CEC6A13BC4}" srcOrd="0" destOrd="0" parTransId="{3C39F367-E602-4535-BC8D-6D12A0165AE3}" sibTransId="{DC631003-FEDF-41A7-9B80-9F0DF2946342}"/>
    <dgm:cxn modelId="{8763D55E-A218-42CB-B812-C366B71BB774}" type="presParOf" srcId="{0860EC8F-CC51-49DB-82A9-2884314E2A9B}" destId="{15F9BD9A-891F-4984-B301-3BE159586A28}" srcOrd="0" destOrd="0" presId="urn:microsoft.com/office/officeart/2005/8/layout/vList2"/>
    <dgm:cxn modelId="{8DE5F21C-9A24-4569-959E-9829661A51E2}" type="presParOf" srcId="{0860EC8F-CC51-49DB-82A9-2884314E2A9B}" destId="{B8775254-363B-453D-A061-BF3F5031C7F1}" srcOrd="1" destOrd="0" presId="urn:microsoft.com/office/officeart/2005/8/layout/vList2"/>
    <dgm:cxn modelId="{F4D8A57D-4E8F-4F69-9F03-26B80EF2401A}" type="presParOf" srcId="{0860EC8F-CC51-49DB-82A9-2884314E2A9B}" destId="{9007BE85-3412-4693-9A01-6F841C1A747C}" srcOrd="2" destOrd="0" presId="urn:microsoft.com/office/officeart/2005/8/layout/vList2"/>
    <dgm:cxn modelId="{473EE229-4994-46D0-820D-BE82AEE62ECD}" type="presParOf" srcId="{0860EC8F-CC51-49DB-82A9-2884314E2A9B}" destId="{CED9D18B-3857-4DB6-B8B3-1431461AF96C}" srcOrd="3" destOrd="0" presId="urn:microsoft.com/office/officeart/2005/8/layout/vList2"/>
    <dgm:cxn modelId="{448B08B4-8641-470B-87EF-9A1A2989A87A}" type="presParOf" srcId="{0860EC8F-CC51-49DB-82A9-2884314E2A9B}" destId="{E1C9E2B9-5E06-4D8F-AADB-977DB537DB16}"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E64AEE2-AADB-449D-AD33-AD6166A85CA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C76BA16-6910-4015-8F24-EF413CAFD1EA}">
      <dgm:prSet phldrT="[Text]"/>
      <dgm:spPr/>
      <dgm:t>
        <a:bodyPr/>
        <a:lstStyle/>
        <a:p>
          <a:r>
            <a:rPr lang="en-US" dirty="0" smtClean="0">
              <a:effectLst/>
              <a:latin typeface="+mj-lt"/>
            </a:rPr>
            <a:t>The first estate consisted of the </a:t>
          </a:r>
          <a:r>
            <a:rPr lang="en-US" b="1" dirty="0" smtClean="0">
              <a:effectLst/>
              <a:latin typeface="+mj-lt"/>
            </a:rPr>
            <a:t>clergy.</a:t>
          </a:r>
          <a:endParaRPr lang="en-US" dirty="0">
            <a:latin typeface="+mj-lt"/>
          </a:endParaRPr>
        </a:p>
      </dgm:t>
    </dgm:pt>
    <dgm:pt modelId="{0528A390-E290-47E6-9737-9E2360CCCA9E}" type="parTrans" cxnId="{F0009612-ACDD-46DC-A85C-19691D5EE10C}">
      <dgm:prSet/>
      <dgm:spPr/>
      <dgm:t>
        <a:bodyPr/>
        <a:lstStyle/>
        <a:p>
          <a:endParaRPr lang="en-US">
            <a:latin typeface="+mj-lt"/>
          </a:endParaRPr>
        </a:p>
      </dgm:t>
    </dgm:pt>
    <dgm:pt modelId="{F2D38280-7DD4-40CE-B367-991D7930CE64}" type="sibTrans" cxnId="{F0009612-ACDD-46DC-A85C-19691D5EE10C}">
      <dgm:prSet/>
      <dgm:spPr/>
      <dgm:t>
        <a:bodyPr/>
        <a:lstStyle/>
        <a:p>
          <a:endParaRPr lang="en-US">
            <a:latin typeface="+mj-lt"/>
          </a:endParaRPr>
        </a:p>
      </dgm:t>
    </dgm:pt>
    <dgm:pt modelId="{F67B5EE0-7E2B-4C44-9873-FAEC35525F0A}">
      <dgm:prSet/>
      <dgm:spPr/>
      <dgm:t>
        <a:bodyPr/>
        <a:lstStyle/>
        <a:p>
          <a:r>
            <a:rPr lang="en-US" dirty="0" smtClean="0">
              <a:effectLst/>
              <a:latin typeface="+mj-lt"/>
            </a:rPr>
            <a:t>The Roman Catholic Church was a political power at this time. </a:t>
          </a:r>
          <a:endParaRPr lang="en-US" dirty="0">
            <a:effectLst/>
            <a:latin typeface="+mj-lt"/>
          </a:endParaRPr>
        </a:p>
      </dgm:t>
    </dgm:pt>
    <dgm:pt modelId="{E3940DD0-4E3C-4128-9E7F-FD0C3269E27B}" type="parTrans" cxnId="{6AA9D65D-6DC5-4FA2-AEDA-DEB0889C3101}">
      <dgm:prSet/>
      <dgm:spPr/>
      <dgm:t>
        <a:bodyPr/>
        <a:lstStyle/>
        <a:p>
          <a:endParaRPr lang="en-US">
            <a:latin typeface="+mj-lt"/>
          </a:endParaRPr>
        </a:p>
      </dgm:t>
    </dgm:pt>
    <dgm:pt modelId="{8DB6B3C7-6324-499D-A337-D04C34EB8A72}" type="sibTrans" cxnId="{6AA9D65D-6DC5-4FA2-AEDA-DEB0889C3101}">
      <dgm:prSet/>
      <dgm:spPr/>
      <dgm:t>
        <a:bodyPr/>
        <a:lstStyle/>
        <a:p>
          <a:endParaRPr lang="en-US">
            <a:latin typeface="+mj-lt"/>
          </a:endParaRPr>
        </a:p>
      </dgm:t>
    </dgm:pt>
    <dgm:pt modelId="{E438E614-C1C9-465B-A6D3-3E43152108BC}">
      <dgm:prSet/>
      <dgm:spPr/>
      <dgm:t>
        <a:bodyPr/>
        <a:lstStyle/>
        <a:p>
          <a:r>
            <a:rPr lang="en-US" dirty="0" smtClean="0">
              <a:effectLst/>
              <a:latin typeface="+mj-lt"/>
            </a:rPr>
            <a:t>It also owned vast amounts of land and collected taxes from everyone who lived within the boundaries of a parish. </a:t>
          </a:r>
          <a:endParaRPr lang="en-US" dirty="0">
            <a:effectLst/>
            <a:latin typeface="+mj-lt"/>
          </a:endParaRPr>
        </a:p>
      </dgm:t>
    </dgm:pt>
    <dgm:pt modelId="{D47DA159-A11B-4432-B612-B6E90865553D}" type="parTrans" cxnId="{E12703B1-1D12-4F94-BBCC-568FC2F9B400}">
      <dgm:prSet/>
      <dgm:spPr/>
      <dgm:t>
        <a:bodyPr/>
        <a:lstStyle/>
        <a:p>
          <a:endParaRPr lang="en-US">
            <a:latin typeface="+mj-lt"/>
          </a:endParaRPr>
        </a:p>
      </dgm:t>
    </dgm:pt>
    <dgm:pt modelId="{89BFC446-4648-41A9-808F-E4BF6DC39FEB}" type="sibTrans" cxnId="{E12703B1-1D12-4F94-BBCC-568FC2F9B400}">
      <dgm:prSet/>
      <dgm:spPr/>
      <dgm:t>
        <a:bodyPr/>
        <a:lstStyle/>
        <a:p>
          <a:endParaRPr lang="en-US">
            <a:latin typeface="+mj-lt"/>
          </a:endParaRPr>
        </a:p>
      </dgm:t>
    </dgm:pt>
    <dgm:pt modelId="{246E8408-B49A-4B4D-ADEF-C93A999D3D5E}">
      <dgm:prSet/>
      <dgm:spPr/>
      <dgm:t>
        <a:bodyPr/>
        <a:lstStyle/>
        <a:p>
          <a:r>
            <a:rPr lang="en-US" smtClean="0">
              <a:effectLst/>
              <a:latin typeface="+mj-lt"/>
            </a:rPr>
            <a:t>The church’s power was so great that in order to be crowned, kings had to obtain the pope’s permission.</a:t>
          </a:r>
          <a:endParaRPr lang="en-US" dirty="0">
            <a:effectLst/>
            <a:latin typeface="+mj-lt"/>
          </a:endParaRPr>
        </a:p>
      </dgm:t>
    </dgm:pt>
    <dgm:pt modelId="{87651B6B-9F96-4E4A-8964-78F93B66B9FA}" type="parTrans" cxnId="{A5EEA367-940F-4F6A-B50E-7769DA707B87}">
      <dgm:prSet/>
      <dgm:spPr/>
      <dgm:t>
        <a:bodyPr/>
        <a:lstStyle/>
        <a:p>
          <a:endParaRPr lang="en-US">
            <a:latin typeface="+mj-lt"/>
          </a:endParaRPr>
        </a:p>
      </dgm:t>
    </dgm:pt>
    <dgm:pt modelId="{E3585EFA-925B-4052-B848-EE22B3799BC7}" type="sibTrans" cxnId="{A5EEA367-940F-4F6A-B50E-7769DA707B87}">
      <dgm:prSet/>
      <dgm:spPr/>
      <dgm:t>
        <a:bodyPr/>
        <a:lstStyle/>
        <a:p>
          <a:endParaRPr lang="en-US">
            <a:latin typeface="+mj-lt"/>
          </a:endParaRPr>
        </a:p>
      </dgm:t>
    </dgm:pt>
    <dgm:pt modelId="{0379C128-703D-4286-B110-16B9902929C9}" type="pres">
      <dgm:prSet presAssocID="{7E64AEE2-AADB-449D-AD33-AD6166A85CAF}" presName="vert0" presStyleCnt="0">
        <dgm:presLayoutVars>
          <dgm:dir/>
          <dgm:animOne val="branch"/>
          <dgm:animLvl val="lvl"/>
        </dgm:presLayoutVars>
      </dgm:prSet>
      <dgm:spPr/>
      <dgm:t>
        <a:bodyPr/>
        <a:lstStyle/>
        <a:p>
          <a:endParaRPr lang="en-US"/>
        </a:p>
      </dgm:t>
    </dgm:pt>
    <dgm:pt modelId="{C24B6B0D-5063-4EAC-A951-C3C949D9DC5F}" type="pres">
      <dgm:prSet presAssocID="{EC76BA16-6910-4015-8F24-EF413CAFD1EA}" presName="thickLine" presStyleLbl="alignNode1" presStyleIdx="0" presStyleCnt="4"/>
      <dgm:spPr/>
      <dgm:t>
        <a:bodyPr/>
        <a:lstStyle/>
        <a:p>
          <a:endParaRPr lang="en-US"/>
        </a:p>
      </dgm:t>
    </dgm:pt>
    <dgm:pt modelId="{06174EEF-9761-43C8-90DB-D4BCAA353AEA}" type="pres">
      <dgm:prSet presAssocID="{EC76BA16-6910-4015-8F24-EF413CAFD1EA}" presName="horz1" presStyleCnt="0"/>
      <dgm:spPr/>
      <dgm:t>
        <a:bodyPr/>
        <a:lstStyle/>
        <a:p>
          <a:endParaRPr lang="en-US"/>
        </a:p>
      </dgm:t>
    </dgm:pt>
    <dgm:pt modelId="{93A06B01-9027-47D4-86BF-BA18CCFD31EF}" type="pres">
      <dgm:prSet presAssocID="{EC76BA16-6910-4015-8F24-EF413CAFD1EA}" presName="tx1" presStyleLbl="revTx" presStyleIdx="0" presStyleCnt="4"/>
      <dgm:spPr/>
      <dgm:t>
        <a:bodyPr/>
        <a:lstStyle/>
        <a:p>
          <a:endParaRPr lang="en-US"/>
        </a:p>
      </dgm:t>
    </dgm:pt>
    <dgm:pt modelId="{1F4D613B-C8E2-4CFF-B8B1-4816BB7BFE14}" type="pres">
      <dgm:prSet presAssocID="{EC76BA16-6910-4015-8F24-EF413CAFD1EA}" presName="vert1" presStyleCnt="0"/>
      <dgm:spPr/>
      <dgm:t>
        <a:bodyPr/>
        <a:lstStyle/>
        <a:p>
          <a:endParaRPr lang="en-US"/>
        </a:p>
      </dgm:t>
    </dgm:pt>
    <dgm:pt modelId="{4200CE11-C89D-4A93-B215-63C4B34C22AB}" type="pres">
      <dgm:prSet presAssocID="{F67B5EE0-7E2B-4C44-9873-FAEC35525F0A}" presName="thickLine" presStyleLbl="alignNode1" presStyleIdx="1" presStyleCnt="4"/>
      <dgm:spPr/>
      <dgm:t>
        <a:bodyPr/>
        <a:lstStyle/>
        <a:p>
          <a:endParaRPr lang="en-US"/>
        </a:p>
      </dgm:t>
    </dgm:pt>
    <dgm:pt modelId="{BE5B8A78-9EB8-45F3-BD2E-836D6B01A7BB}" type="pres">
      <dgm:prSet presAssocID="{F67B5EE0-7E2B-4C44-9873-FAEC35525F0A}" presName="horz1" presStyleCnt="0"/>
      <dgm:spPr/>
      <dgm:t>
        <a:bodyPr/>
        <a:lstStyle/>
        <a:p>
          <a:endParaRPr lang="en-US"/>
        </a:p>
      </dgm:t>
    </dgm:pt>
    <dgm:pt modelId="{134A426A-1817-412B-ACA6-48CC318015B1}" type="pres">
      <dgm:prSet presAssocID="{F67B5EE0-7E2B-4C44-9873-FAEC35525F0A}" presName="tx1" presStyleLbl="revTx" presStyleIdx="1" presStyleCnt="4"/>
      <dgm:spPr/>
      <dgm:t>
        <a:bodyPr/>
        <a:lstStyle/>
        <a:p>
          <a:endParaRPr lang="en-US"/>
        </a:p>
      </dgm:t>
    </dgm:pt>
    <dgm:pt modelId="{7BC66268-CF29-4403-9AE1-A297E6791210}" type="pres">
      <dgm:prSet presAssocID="{F67B5EE0-7E2B-4C44-9873-FAEC35525F0A}" presName="vert1" presStyleCnt="0"/>
      <dgm:spPr/>
      <dgm:t>
        <a:bodyPr/>
        <a:lstStyle/>
        <a:p>
          <a:endParaRPr lang="en-US"/>
        </a:p>
      </dgm:t>
    </dgm:pt>
    <dgm:pt modelId="{F4E67058-31A3-4D07-85A8-8C60F77B757D}" type="pres">
      <dgm:prSet presAssocID="{E438E614-C1C9-465B-A6D3-3E43152108BC}" presName="thickLine" presStyleLbl="alignNode1" presStyleIdx="2" presStyleCnt="4"/>
      <dgm:spPr/>
      <dgm:t>
        <a:bodyPr/>
        <a:lstStyle/>
        <a:p>
          <a:endParaRPr lang="en-US"/>
        </a:p>
      </dgm:t>
    </dgm:pt>
    <dgm:pt modelId="{F6189E90-2A33-4E6A-BDA6-7DDD0B9010D5}" type="pres">
      <dgm:prSet presAssocID="{E438E614-C1C9-465B-A6D3-3E43152108BC}" presName="horz1" presStyleCnt="0"/>
      <dgm:spPr/>
      <dgm:t>
        <a:bodyPr/>
        <a:lstStyle/>
        <a:p>
          <a:endParaRPr lang="en-US"/>
        </a:p>
      </dgm:t>
    </dgm:pt>
    <dgm:pt modelId="{74C28F5B-663A-45D5-AB38-1BE39FC3614D}" type="pres">
      <dgm:prSet presAssocID="{E438E614-C1C9-465B-A6D3-3E43152108BC}" presName="tx1" presStyleLbl="revTx" presStyleIdx="2" presStyleCnt="4"/>
      <dgm:spPr/>
      <dgm:t>
        <a:bodyPr/>
        <a:lstStyle/>
        <a:p>
          <a:endParaRPr lang="en-US"/>
        </a:p>
      </dgm:t>
    </dgm:pt>
    <dgm:pt modelId="{134A1A79-F783-4D64-99B4-3B8B7626C7AF}" type="pres">
      <dgm:prSet presAssocID="{E438E614-C1C9-465B-A6D3-3E43152108BC}" presName="vert1" presStyleCnt="0"/>
      <dgm:spPr/>
      <dgm:t>
        <a:bodyPr/>
        <a:lstStyle/>
        <a:p>
          <a:endParaRPr lang="en-US"/>
        </a:p>
      </dgm:t>
    </dgm:pt>
    <dgm:pt modelId="{D9919EDA-F482-48A1-BE6E-4A1A20C2985B}" type="pres">
      <dgm:prSet presAssocID="{246E8408-B49A-4B4D-ADEF-C93A999D3D5E}" presName="thickLine" presStyleLbl="alignNode1" presStyleIdx="3" presStyleCnt="4"/>
      <dgm:spPr/>
      <dgm:t>
        <a:bodyPr/>
        <a:lstStyle/>
        <a:p>
          <a:endParaRPr lang="en-US"/>
        </a:p>
      </dgm:t>
    </dgm:pt>
    <dgm:pt modelId="{1307DDA8-FED1-46E7-93C6-405BDFB2EFC2}" type="pres">
      <dgm:prSet presAssocID="{246E8408-B49A-4B4D-ADEF-C93A999D3D5E}" presName="horz1" presStyleCnt="0"/>
      <dgm:spPr/>
      <dgm:t>
        <a:bodyPr/>
        <a:lstStyle/>
        <a:p>
          <a:endParaRPr lang="en-US"/>
        </a:p>
      </dgm:t>
    </dgm:pt>
    <dgm:pt modelId="{5BA8AA3D-7E8B-4E3B-BC03-C9C8EC168AE0}" type="pres">
      <dgm:prSet presAssocID="{246E8408-B49A-4B4D-ADEF-C93A999D3D5E}" presName="tx1" presStyleLbl="revTx" presStyleIdx="3" presStyleCnt="4"/>
      <dgm:spPr/>
      <dgm:t>
        <a:bodyPr/>
        <a:lstStyle/>
        <a:p>
          <a:endParaRPr lang="en-US"/>
        </a:p>
      </dgm:t>
    </dgm:pt>
    <dgm:pt modelId="{5C281918-ADC3-4511-A7FF-7854C81A4187}" type="pres">
      <dgm:prSet presAssocID="{246E8408-B49A-4B4D-ADEF-C93A999D3D5E}" presName="vert1" presStyleCnt="0"/>
      <dgm:spPr/>
      <dgm:t>
        <a:bodyPr/>
        <a:lstStyle/>
        <a:p>
          <a:endParaRPr lang="en-US"/>
        </a:p>
      </dgm:t>
    </dgm:pt>
  </dgm:ptLst>
  <dgm:cxnLst>
    <dgm:cxn modelId="{00918FBA-2A58-4E72-8FF7-032875E0CDFA}" type="presOf" srcId="{EC76BA16-6910-4015-8F24-EF413CAFD1EA}" destId="{93A06B01-9027-47D4-86BF-BA18CCFD31EF}" srcOrd="0" destOrd="0" presId="urn:microsoft.com/office/officeart/2008/layout/LinedList"/>
    <dgm:cxn modelId="{6AA9D65D-6DC5-4FA2-AEDA-DEB0889C3101}" srcId="{7E64AEE2-AADB-449D-AD33-AD6166A85CAF}" destId="{F67B5EE0-7E2B-4C44-9873-FAEC35525F0A}" srcOrd="1" destOrd="0" parTransId="{E3940DD0-4E3C-4128-9E7F-FD0C3269E27B}" sibTransId="{8DB6B3C7-6324-499D-A337-D04C34EB8A72}"/>
    <dgm:cxn modelId="{A5EEA367-940F-4F6A-B50E-7769DA707B87}" srcId="{7E64AEE2-AADB-449D-AD33-AD6166A85CAF}" destId="{246E8408-B49A-4B4D-ADEF-C93A999D3D5E}" srcOrd="3" destOrd="0" parTransId="{87651B6B-9F96-4E4A-8964-78F93B66B9FA}" sibTransId="{E3585EFA-925B-4052-B848-EE22B3799BC7}"/>
    <dgm:cxn modelId="{1A4239FF-E245-4FF4-9501-276E2D8280CB}" type="presOf" srcId="{F67B5EE0-7E2B-4C44-9873-FAEC35525F0A}" destId="{134A426A-1817-412B-ACA6-48CC318015B1}" srcOrd="0" destOrd="0" presId="urn:microsoft.com/office/officeart/2008/layout/LinedList"/>
    <dgm:cxn modelId="{DCB59FDA-8947-4E8E-BB50-1D95E9378B7B}" type="presOf" srcId="{E438E614-C1C9-465B-A6D3-3E43152108BC}" destId="{74C28F5B-663A-45D5-AB38-1BE39FC3614D}" srcOrd="0" destOrd="0" presId="urn:microsoft.com/office/officeart/2008/layout/LinedList"/>
    <dgm:cxn modelId="{127AC54C-94F1-461B-9935-37F89AD999DC}" type="presOf" srcId="{246E8408-B49A-4B4D-ADEF-C93A999D3D5E}" destId="{5BA8AA3D-7E8B-4E3B-BC03-C9C8EC168AE0}" srcOrd="0" destOrd="0" presId="urn:microsoft.com/office/officeart/2008/layout/LinedList"/>
    <dgm:cxn modelId="{E12703B1-1D12-4F94-BBCC-568FC2F9B400}" srcId="{7E64AEE2-AADB-449D-AD33-AD6166A85CAF}" destId="{E438E614-C1C9-465B-A6D3-3E43152108BC}" srcOrd="2" destOrd="0" parTransId="{D47DA159-A11B-4432-B612-B6E90865553D}" sibTransId="{89BFC446-4648-41A9-808F-E4BF6DC39FEB}"/>
    <dgm:cxn modelId="{1B0D3A37-EC4A-4D97-938C-5F1A22F6EAD0}" type="presOf" srcId="{7E64AEE2-AADB-449D-AD33-AD6166A85CAF}" destId="{0379C128-703D-4286-B110-16B9902929C9}" srcOrd="0" destOrd="0" presId="urn:microsoft.com/office/officeart/2008/layout/LinedList"/>
    <dgm:cxn modelId="{F0009612-ACDD-46DC-A85C-19691D5EE10C}" srcId="{7E64AEE2-AADB-449D-AD33-AD6166A85CAF}" destId="{EC76BA16-6910-4015-8F24-EF413CAFD1EA}" srcOrd="0" destOrd="0" parTransId="{0528A390-E290-47E6-9737-9E2360CCCA9E}" sibTransId="{F2D38280-7DD4-40CE-B367-991D7930CE64}"/>
    <dgm:cxn modelId="{7DCEFB2D-2C24-4097-AD86-1CF11A45163F}" type="presParOf" srcId="{0379C128-703D-4286-B110-16B9902929C9}" destId="{C24B6B0D-5063-4EAC-A951-C3C949D9DC5F}" srcOrd="0" destOrd="0" presId="urn:microsoft.com/office/officeart/2008/layout/LinedList"/>
    <dgm:cxn modelId="{19C5C596-7063-48DA-AC68-B3415C917DA6}" type="presParOf" srcId="{0379C128-703D-4286-B110-16B9902929C9}" destId="{06174EEF-9761-43C8-90DB-D4BCAA353AEA}" srcOrd="1" destOrd="0" presId="urn:microsoft.com/office/officeart/2008/layout/LinedList"/>
    <dgm:cxn modelId="{CF9603FA-BBBD-45FE-B381-2A58DA4242A3}" type="presParOf" srcId="{06174EEF-9761-43C8-90DB-D4BCAA353AEA}" destId="{93A06B01-9027-47D4-86BF-BA18CCFD31EF}" srcOrd="0" destOrd="0" presId="urn:microsoft.com/office/officeart/2008/layout/LinedList"/>
    <dgm:cxn modelId="{E0D29239-B51E-46AA-BD19-D29B5C173B9D}" type="presParOf" srcId="{06174EEF-9761-43C8-90DB-D4BCAA353AEA}" destId="{1F4D613B-C8E2-4CFF-B8B1-4816BB7BFE14}" srcOrd="1" destOrd="0" presId="urn:microsoft.com/office/officeart/2008/layout/LinedList"/>
    <dgm:cxn modelId="{552C2E67-CADA-43D1-A7F1-46CEC1EABB05}" type="presParOf" srcId="{0379C128-703D-4286-B110-16B9902929C9}" destId="{4200CE11-C89D-4A93-B215-63C4B34C22AB}" srcOrd="2" destOrd="0" presId="urn:microsoft.com/office/officeart/2008/layout/LinedList"/>
    <dgm:cxn modelId="{BCB52882-D478-4970-B68E-53087B12CFD9}" type="presParOf" srcId="{0379C128-703D-4286-B110-16B9902929C9}" destId="{BE5B8A78-9EB8-45F3-BD2E-836D6B01A7BB}" srcOrd="3" destOrd="0" presId="urn:microsoft.com/office/officeart/2008/layout/LinedList"/>
    <dgm:cxn modelId="{5015724E-D72F-4C0A-BE83-34CE65F3D7DC}" type="presParOf" srcId="{BE5B8A78-9EB8-45F3-BD2E-836D6B01A7BB}" destId="{134A426A-1817-412B-ACA6-48CC318015B1}" srcOrd="0" destOrd="0" presId="urn:microsoft.com/office/officeart/2008/layout/LinedList"/>
    <dgm:cxn modelId="{999E76A0-5AF5-4395-BBB8-32419C1E1303}" type="presParOf" srcId="{BE5B8A78-9EB8-45F3-BD2E-836D6B01A7BB}" destId="{7BC66268-CF29-4403-9AE1-A297E6791210}" srcOrd="1" destOrd="0" presId="urn:microsoft.com/office/officeart/2008/layout/LinedList"/>
    <dgm:cxn modelId="{2F523069-7E9B-47A0-9823-A43232F3DD7A}" type="presParOf" srcId="{0379C128-703D-4286-B110-16B9902929C9}" destId="{F4E67058-31A3-4D07-85A8-8C60F77B757D}" srcOrd="4" destOrd="0" presId="urn:microsoft.com/office/officeart/2008/layout/LinedList"/>
    <dgm:cxn modelId="{EB722481-F149-47D2-AE3C-39F57ECDAFEA}" type="presParOf" srcId="{0379C128-703D-4286-B110-16B9902929C9}" destId="{F6189E90-2A33-4E6A-BDA6-7DDD0B9010D5}" srcOrd="5" destOrd="0" presId="urn:microsoft.com/office/officeart/2008/layout/LinedList"/>
    <dgm:cxn modelId="{331CF260-0738-465C-825C-361FCD27F01E}" type="presParOf" srcId="{F6189E90-2A33-4E6A-BDA6-7DDD0B9010D5}" destId="{74C28F5B-663A-45D5-AB38-1BE39FC3614D}" srcOrd="0" destOrd="0" presId="urn:microsoft.com/office/officeart/2008/layout/LinedList"/>
    <dgm:cxn modelId="{03CFCA77-5F9B-4AF7-BAD1-C7AED362403F}" type="presParOf" srcId="{F6189E90-2A33-4E6A-BDA6-7DDD0B9010D5}" destId="{134A1A79-F783-4D64-99B4-3B8B7626C7AF}" srcOrd="1" destOrd="0" presId="urn:microsoft.com/office/officeart/2008/layout/LinedList"/>
    <dgm:cxn modelId="{CFC066F1-4DCF-416B-A30F-332F74982F45}" type="presParOf" srcId="{0379C128-703D-4286-B110-16B9902929C9}" destId="{D9919EDA-F482-48A1-BE6E-4A1A20C2985B}" srcOrd="6" destOrd="0" presId="urn:microsoft.com/office/officeart/2008/layout/LinedList"/>
    <dgm:cxn modelId="{FCD47517-4F1E-41D1-915A-DD8461C4B5D5}" type="presParOf" srcId="{0379C128-703D-4286-B110-16B9902929C9}" destId="{1307DDA8-FED1-46E7-93C6-405BDFB2EFC2}" srcOrd="7" destOrd="0" presId="urn:microsoft.com/office/officeart/2008/layout/LinedList"/>
    <dgm:cxn modelId="{62AB84DA-2FD7-4C1E-A3E4-3B1A2CC34C24}" type="presParOf" srcId="{1307DDA8-FED1-46E7-93C6-405BDFB2EFC2}" destId="{5BA8AA3D-7E8B-4E3B-BC03-C9C8EC168AE0}" srcOrd="0" destOrd="0" presId="urn:microsoft.com/office/officeart/2008/layout/LinedList"/>
    <dgm:cxn modelId="{9DDB87B8-42F9-48EF-924F-9D5A222A0EA1}" type="presParOf" srcId="{1307DDA8-FED1-46E7-93C6-405BDFB2EFC2}" destId="{5C281918-ADC3-4511-A7FF-7854C81A418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917203-DE34-42D2-95AD-4090D7A300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FAA5D72-8902-43FC-8C77-C02043ECD59C}">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pPr algn="ctr"/>
          <a:r>
            <a:rPr lang="en-US" b="1" dirty="0" smtClean="0">
              <a:latin typeface="Segoe UI" panose="020B0502040204020203" pitchFamily="34" charset="0"/>
              <a:cs typeface="Segoe UI" panose="020B0502040204020203" pitchFamily="34" charset="0"/>
            </a:rPr>
            <a:t>Learning Outcomes</a:t>
          </a:r>
          <a:endParaRPr lang="en-US" b="1" dirty="0">
            <a:latin typeface="Segoe UI" panose="020B0502040204020203" pitchFamily="34" charset="0"/>
            <a:cs typeface="Segoe UI" panose="020B0502040204020203" pitchFamily="34" charset="0"/>
          </a:endParaRPr>
        </a:p>
      </dgm:t>
    </dgm:pt>
    <dgm:pt modelId="{AF683D8B-4B2C-4EC6-9FF6-EFD0AC012270}" type="parTrans" cxnId="{E7DCC3B8-D8E6-47A1-BC50-D8D2866B7536}">
      <dgm:prSet/>
      <dgm:spPr/>
      <dgm:t>
        <a:bodyPr/>
        <a:lstStyle/>
        <a:p>
          <a:endParaRPr lang="en-US"/>
        </a:p>
      </dgm:t>
    </dgm:pt>
    <dgm:pt modelId="{F380F34E-E2C3-42DF-94D1-9CF0519F5B4D}" type="sibTrans" cxnId="{E7DCC3B8-D8E6-47A1-BC50-D8D2866B7536}">
      <dgm:prSet/>
      <dgm:spPr/>
      <dgm:t>
        <a:bodyPr/>
        <a:lstStyle/>
        <a:p>
          <a:endParaRPr lang="en-US"/>
        </a:p>
      </dgm:t>
    </dgm:pt>
    <dgm:pt modelId="{F32BDF6F-87E2-48DC-AD8C-DD9FCAA27949}" type="pres">
      <dgm:prSet presAssocID="{E1917203-DE34-42D2-95AD-4090D7A3003D}" presName="linear" presStyleCnt="0">
        <dgm:presLayoutVars>
          <dgm:animLvl val="lvl"/>
          <dgm:resizeHandles val="exact"/>
        </dgm:presLayoutVars>
      </dgm:prSet>
      <dgm:spPr/>
      <dgm:t>
        <a:bodyPr/>
        <a:lstStyle/>
        <a:p>
          <a:endParaRPr lang="en-US"/>
        </a:p>
      </dgm:t>
    </dgm:pt>
    <dgm:pt modelId="{CFA2BC6B-72A7-45C5-AF0A-D08CC99F2874}" type="pres">
      <dgm:prSet presAssocID="{1FAA5D72-8902-43FC-8C77-C02043ECD59C}" presName="parentText" presStyleLbl="node1" presStyleIdx="0" presStyleCnt="1">
        <dgm:presLayoutVars>
          <dgm:chMax val="0"/>
          <dgm:bulletEnabled val="1"/>
        </dgm:presLayoutVars>
      </dgm:prSet>
      <dgm:spPr/>
      <dgm:t>
        <a:bodyPr/>
        <a:lstStyle/>
        <a:p>
          <a:endParaRPr lang="en-US"/>
        </a:p>
      </dgm:t>
    </dgm:pt>
  </dgm:ptLst>
  <dgm:cxnLst>
    <dgm:cxn modelId="{F98D28F1-94F8-4C61-8B72-CF5DB25DC7C4}" type="presOf" srcId="{E1917203-DE34-42D2-95AD-4090D7A3003D}" destId="{F32BDF6F-87E2-48DC-AD8C-DD9FCAA27949}" srcOrd="0" destOrd="0" presId="urn:microsoft.com/office/officeart/2005/8/layout/vList2"/>
    <dgm:cxn modelId="{E7DCC3B8-D8E6-47A1-BC50-D8D2866B7536}" srcId="{E1917203-DE34-42D2-95AD-4090D7A3003D}" destId="{1FAA5D72-8902-43FC-8C77-C02043ECD59C}" srcOrd="0" destOrd="0" parTransId="{AF683D8B-4B2C-4EC6-9FF6-EFD0AC012270}" sibTransId="{F380F34E-E2C3-42DF-94D1-9CF0519F5B4D}"/>
    <dgm:cxn modelId="{7CC6C5D1-FD5D-460D-9FBD-B7D2AD0FE7DB}" type="presOf" srcId="{1FAA5D72-8902-43FC-8C77-C02043ECD59C}" destId="{CFA2BC6B-72A7-45C5-AF0A-D08CC99F2874}" srcOrd="0" destOrd="0" presId="urn:microsoft.com/office/officeart/2005/8/layout/vList2"/>
    <dgm:cxn modelId="{035B4FA0-7151-42F1-B254-908942D1AB05}" type="presParOf" srcId="{F32BDF6F-87E2-48DC-AD8C-DD9FCAA27949}" destId="{CFA2BC6B-72A7-45C5-AF0A-D08CC99F287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5FFEC77-DF72-436E-8BF8-7326C067F07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37590B1-C4E7-4257-8657-B9FBD2FAA7AE}">
      <dgm:prSet phldrT="[Text]"/>
      <dgm:spPr/>
      <dgm:t>
        <a:bodyPr/>
        <a:lstStyle/>
        <a:p>
          <a:r>
            <a:rPr lang="en-US" b="1" dirty="0" smtClean="0">
              <a:latin typeface="+mj-lt"/>
            </a:rPr>
            <a:t>The </a:t>
          </a:r>
          <a:r>
            <a:rPr lang="en-US" b="1" i="1" dirty="0" smtClean="0">
              <a:latin typeface="+mj-lt"/>
            </a:rPr>
            <a:t>second estate </a:t>
          </a:r>
          <a:r>
            <a:rPr lang="en-US" b="1" dirty="0" smtClean="0">
              <a:latin typeface="+mj-lt"/>
            </a:rPr>
            <a:t>was made up of the nobility, the wealthy families </a:t>
          </a:r>
          <a:r>
            <a:rPr lang="en-US" dirty="0" smtClean="0">
              <a:latin typeface="+mj-lt"/>
            </a:rPr>
            <a:t>who ruled the country. This group owned the land, which was the source of wealth at that time. The nobility did no farming themselves, or any “work,” for that matter.</a:t>
          </a:r>
          <a:endParaRPr lang="en-US" dirty="0">
            <a:latin typeface="+mj-lt"/>
          </a:endParaRPr>
        </a:p>
      </dgm:t>
    </dgm:pt>
    <dgm:pt modelId="{74DA37D5-B982-4699-B024-3CADDFA867F6}" type="parTrans" cxnId="{4D026EEE-EA17-4015-A2B9-841BDE2927E8}">
      <dgm:prSet/>
      <dgm:spPr/>
      <dgm:t>
        <a:bodyPr/>
        <a:lstStyle/>
        <a:p>
          <a:endParaRPr lang="en-US">
            <a:latin typeface="+mj-lt"/>
          </a:endParaRPr>
        </a:p>
      </dgm:t>
    </dgm:pt>
    <dgm:pt modelId="{48CE6112-8EFF-4FCA-8BAA-C57B23BACB82}" type="sibTrans" cxnId="{4D026EEE-EA17-4015-A2B9-841BDE2927E8}">
      <dgm:prSet/>
      <dgm:spPr/>
      <dgm:t>
        <a:bodyPr/>
        <a:lstStyle/>
        <a:p>
          <a:endParaRPr lang="en-US">
            <a:latin typeface="+mj-lt"/>
          </a:endParaRPr>
        </a:p>
      </dgm:t>
    </dgm:pt>
    <dgm:pt modelId="{35C7825B-FE8E-4ADE-8E15-AA6EF1399A66}">
      <dgm:prSet/>
      <dgm:spPr/>
      <dgm:t>
        <a:bodyPr/>
        <a:lstStyle/>
        <a:p>
          <a:r>
            <a:rPr lang="en-US" dirty="0" smtClean="0">
              <a:latin typeface="+mj-lt"/>
            </a:rPr>
            <a:t>Work was considered beneath their dignity, something to be done by servants. The nobility’s responsibility was to administer their lands, to defend the king (and, in doing so, their own position). </a:t>
          </a:r>
          <a:endParaRPr lang="en-US" dirty="0">
            <a:latin typeface="+mj-lt"/>
          </a:endParaRPr>
        </a:p>
      </dgm:t>
    </dgm:pt>
    <dgm:pt modelId="{7AFBB022-8633-4F79-A794-A8AA149B4AC5}" type="parTrans" cxnId="{F03CBAF8-16FF-4292-BE29-D08471DB4F41}">
      <dgm:prSet/>
      <dgm:spPr/>
      <dgm:t>
        <a:bodyPr/>
        <a:lstStyle/>
        <a:p>
          <a:endParaRPr lang="en-US">
            <a:latin typeface="+mj-lt"/>
          </a:endParaRPr>
        </a:p>
      </dgm:t>
    </dgm:pt>
    <dgm:pt modelId="{FBA8C9E4-C71A-406B-8908-48B4E5FD4173}" type="sibTrans" cxnId="{F03CBAF8-16FF-4292-BE29-D08471DB4F41}">
      <dgm:prSet/>
      <dgm:spPr/>
      <dgm:t>
        <a:bodyPr/>
        <a:lstStyle/>
        <a:p>
          <a:endParaRPr lang="en-US">
            <a:latin typeface="+mj-lt"/>
          </a:endParaRPr>
        </a:p>
      </dgm:t>
    </dgm:pt>
    <dgm:pt modelId="{7550BB2C-899C-4EBE-866A-6282417F5221}">
      <dgm:prSet/>
      <dgm:spPr/>
      <dgm:t>
        <a:bodyPr/>
        <a:lstStyle/>
        <a:p>
          <a:r>
            <a:rPr lang="en-US" dirty="0" smtClean="0">
              <a:latin typeface="+mj-lt"/>
            </a:rPr>
            <a:t>Additionally, aristocrats enjoyed exclusive access to many government, religious, and military positions.  </a:t>
          </a:r>
          <a:endParaRPr lang="en-US" dirty="0">
            <a:latin typeface="+mj-lt"/>
          </a:endParaRPr>
        </a:p>
      </dgm:t>
    </dgm:pt>
    <dgm:pt modelId="{70D3BEFE-D7F9-42BE-8277-2A55AEAAEF7D}" type="parTrans" cxnId="{5D2A8349-C210-4BE1-B81D-0516AED0AEFB}">
      <dgm:prSet/>
      <dgm:spPr/>
      <dgm:t>
        <a:bodyPr/>
        <a:lstStyle/>
        <a:p>
          <a:endParaRPr lang="en-US">
            <a:latin typeface="+mj-lt"/>
          </a:endParaRPr>
        </a:p>
      </dgm:t>
    </dgm:pt>
    <dgm:pt modelId="{8EFCB8E4-7C79-428B-A512-6376A52930A0}" type="sibTrans" cxnId="{5D2A8349-C210-4BE1-B81D-0516AED0AEFB}">
      <dgm:prSet/>
      <dgm:spPr/>
      <dgm:t>
        <a:bodyPr/>
        <a:lstStyle/>
        <a:p>
          <a:endParaRPr lang="en-US">
            <a:latin typeface="+mj-lt"/>
          </a:endParaRPr>
        </a:p>
      </dgm:t>
    </dgm:pt>
    <dgm:pt modelId="{D7B50BE9-00C5-4F2D-AB51-45AA9254D0E4}" type="pres">
      <dgm:prSet presAssocID="{35FFEC77-DF72-436E-8BF8-7326C067F07E}" presName="vert0" presStyleCnt="0">
        <dgm:presLayoutVars>
          <dgm:dir/>
          <dgm:animOne val="branch"/>
          <dgm:animLvl val="lvl"/>
        </dgm:presLayoutVars>
      </dgm:prSet>
      <dgm:spPr/>
      <dgm:t>
        <a:bodyPr/>
        <a:lstStyle/>
        <a:p>
          <a:endParaRPr lang="en-US"/>
        </a:p>
      </dgm:t>
    </dgm:pt>
    <dgm:pt modelId="{4B068E7C-CB07-4FD8-BE73-0FE1E5282495}" type="pres">
      <dgm:prSet presAssocID="{F37590B1-C4E7-4257-8657-B9FBD2FAA7AE}" presName="thickLine" presStyleLbl="alignNode1" presStyleIdx="0" presStyleCnt="3"/>
      <dgm:spPr/>
      <dgm:t>
        <a:bodyPr/>
        <a:lstStyle/>
        <a:p>
          <a:endParaRPr lang="en-US"/>
        </a:p>
      </dgm:t>
    </dgm:pt>
    <dgm:pt modelId="{66379402-C3C1-48FA-823A-9AD244E5A595}" type="pres">
      <dgm:prSet presAssocID="{F37590B1-C4E7-4257-8657-B9FBD2FAA7AE}" presName="horz1" presStyleCnt="0"/>
      <dgm:spPr/>
      <dgm:t>
        <a:bodyPr/>
        <a:lstStyle/>
        <a:p>
          <a:endParaRPr lang="en-US"/>
        </a:p>
      </dgm:t>
    </dgm:pt>
    <dgm:pt modelId="{4E9D7A9F-D611-4FE5-A4B9-67A48AD460AC}" type="pres">
      <dgm:prSet presAssocID="{F37590B1-C4E7-4257-8657-B9FBD2FAA7AE}" presName="tx1" presStyleLbl="revTx" presStyleIdx="0" presStyleCnt="3"/>
      <dgm:spPr/>
      <dgm:t>
        <a:bodyPr/>
        <a:lstStyle/>
        <a:p>
          <a:endParaRPr lang="en-US"/>
        </a:p>
      </dgm:t>
    </dgm:pt>
    <dgm:pt modelId="{3952F2DA-546A-405B-9423-05CFE12F2029}" type="pres">
      <dgm:prSet presAssocID="{F37590B1-C4E7-4257-8657-B9FBD2FAA7AE}" presName="vert1" presStyleCnt="0"/>
      <dgm:spPr/>
      <dgm:t>
        <a:bodyPr/>
        <a:lstStyle/>
        <a:p>
          <a:endParaRPr lang="en-US"/>
        </a:p>
      </dgm:t>
    </dgm:pt>
    <dgm:pt modelId="{4DF13B10-5CEF-442E-B276-BC3C95EFA6BC}" type="pres">
      <dgm:prSet presAssocID="{35C7825B-FE8E-4ADE-8E15-AA6EF1399A66}" presName="thickLine" presStyleLbl="alignNode1" presStyleIdx="1" presStyleCnt="3"/>
      <dgm:spPr/>
      <dgm:t>
        <a:bodyPr/>
        <a:lstStyle/>
        <a:p>
          <a:endParaRPr lang="en-US"/>
        </a:p>
      </dgm:t>
    </dgm:pt>
    <dgm:pt modelId="{59ED102B-FACF-4554-BB5B-4462339CAE54}" type="pres">
      <dgm:prSet presAssocID="{35C7825B-FE8E-4ADE-8E15-AA6EF1399A66}" presName="horz1" presStyleCnt="0"/>
      <dgm:spPr/>
      <dgm:t>
        <a:bodyPr/>
        <a:lstStyle/>
        <a:p>
          <a:endParaRPr lang="en-US"/>
        </a:p>
      </dgm:t>
    </dgm:pt>
    <dgm:pt modelId="{6E7C32B5-1E0E-411C-B8EF-461CF87C567D}" type="pres">
      <dgm:prSet presAssocID="{35C7825B-FE8E-4ADE-8E15-AA6EF1399A66}" presName="tx1" presStyleLbl="revTx" presStyleIdx="1" presStyleCnt="3"/>
      <dgm:spPr/>
      <dgm:t>
        <a:bodyPr/>
        <a:lstStyle/>
        <a:p>
          <a:endParaRPr lang="en-US"/>
        </a:p>
      </dgm:t>
    </dgm:pt>
    <dgm:pt modelId="{0FCD8B1C-1E54-4D50-A740-4D3B9FB335FA}" type="pres">
      <dgm:prSet presAssocID="{35C7825B-FE8E-4ADE-8E15-AA6EF1399A66}" presName="vert1" presStyleCnt="0"/>
      <dgm:spPr/>
      <dgm:t>
        <a:bodyPr/>
        <a:lstStyle/>
        <a:p>
          <a:endParaRPr lang="en-US"/>
        </a:p>
      </dgm:t>
    </dgm:pt>
    <dgm:pt modelId="{A9395AA5-8C15-4C06-8F20-6E04C3D3036C}" type="pres">
      <dgm:prSet presAssocID="{7550BB2C-899C-4EBE-866A-6282417F5221}" presName="thickLine" presStyleLbl="alignNode1" presStyleIdx="2" presStyleCnt="3"/>
      <dgm:spPr/>
      <dgm:t>
        <a:bodyPr/>
        <a:lstStyle/>
        <a:p>
          <a:endParaRPr lang="en-US"/>
        </a:p>
      </dgm:t>
    </dgm:pt>
    <dgm:pt modelId="{36CBDE90-F7D5-497E-8283-04F96684BF5B}" type="pres">
      <dgm:prSet presAssocID="{7550BB2C-899C-4EBE-866A-6282417F5221}" presName="horz1" presStyleCnt="0"/>
      <dgm:spPr/>
      <dgm:t>
        <a:bodyPr/>
        <a:lstStyle/>
        <a:p>
          <a:endParaRPr lang="en-US"/>
        </a:p>
      </dgm:t>
    </dgm:pt>
    <dgm:pt modelId="{5316C281-E8D5-49DB-9C0E-8F517616FEFF}" type="pres">
      <dgm:prSet presAssocID="{7550BB2C-899C-4EBE-866A-6282417F5221}" presName="tx1" presStyleLbl="revTx" presStyleIdx="2" presStyleCnt="3"/>
      <dgm:spPr/>
      <dgm:t>
        <a:bodyPr/>
        <a:lstStyle/>
        <a:p>
          <a:endParaRPr lang="en-US"/>
        </a:p>
      </dgm:t>
    </dgm:pt>
    <dgm:pt modelId="{E19CF2A5-D610-411B-BCAC-D243C9BBF23B}" type="pres">
      <dgm:prSet presAssocID="{7550BB2C-899C-4EBE-866A-6282417F5221}" presName="vert1" presStyleCnt="0"/>
      <dgm:spPr/>
      <dgm:t>
        <a:bodyPr/>
        <a:lstStyle/>
        <a:p>
          <a:endParaRPr lang="en-US"/>
        </a:p>
      </dgm:t>
    </dgm:pt>
  </dgm:ptLst>
  <dgm:cxnLst>
    <dgm:cxn modelId="{F03CBAF8-16FF-4292-BE29-D08471DB4F41}" srcId="{35FFEC77-DF72-436E-8BF8-7326C067F07E}" destId="{35C7825B-FE8E-4ADE-8E15-AA6EF1399A66}" srcOrd="1" destOrd="0" parTransId="{7AFBB022-8633-4F79-A794-A8AA149B4AC5}" sibTransId="{FBA8C9E4-C71A-406B-8908-48B4E5FD4173}"/>
    <dgm:cxn modelId="{11F76702-CFA1-44E5-97F7-8225ACB8BF1B}" type="presOf" srcId="{7550BB2C-899C-4EBE-866A-6282417F5221}" destId="{5316C281-E8D5-49DB-9C0E-8F517616FEFF}" srcOrd="0" destOrd="0" presId="urn:microsoft.com/office/officeart/2008/layout/LinedList"/>
    <dgm:cxn modelId="{8B2C5FB8-F64D-4876-9717-8169F76CA0B1}" type="presOf" srcId="{35FFEC77-DF72-436E-8BF8-7326C067F07E}" destId="{D7B50BE9-00C5-4F2D-AB51-45AA9254D0E4}" srcOrd="0" destOrd="0" presId="urn:microsoft.com/office/officeart/2008/layout/LinedList"/>
    <dgm:cxn modelId="{5D2A8349-C210-4BE1-B81D-0516AED0AEFB}" srcId="{35FFEC77-DF72-436E-8BF8-7326C067F07E}" destId="{7550BB2C-899C-4EBE-866A-6282417F5221}" srcOrd="2" destOrd="0" parTransId="{70D3BEFE-D7F9-42BE-8277-2A55AEAAEF7D}" sibTransId="{8EFCB8E4-7C79-428B-A512-6376A52930A0}"/>
    <dgm:cxn modelId="{4D026EEE-EA17-4015-A2B9-841BDE2927E8}" srcId="{35FFEC77-DF72-436E-8BF8-7326C067F07E}" destId="{F37590B1-C4E7-4257-8657-B9FBD2FAA7AE}" srcOrd="0" destOrd="0" parTransId="{74DA37D5-B982-4699-B024-3CADDFA867F6}" sibTransId="{48CE6112-8EFF-4FCA-8BAA-C57B23BACB82}"/>
    <dgm:cxn modelId="{6FEFE86E-91B8-4E32-BF94-6F78BC42D7EA}" type="presOf" srcId="{35C7825B-FE8E-4ADE-8E15-AA6EF1399A66}" destId="{6E7C32B5-1E0E-411C-B8EF-461CF87C567D}" srcOrd="0" destOrd="0" presId="urn:microsoft.com/office/officeart/2008/layout/LinedList"/>
    <dgm:cxn modelId="{41386C65-DD45-4283-811D-F139C3A18366}" type="presOf" srcId="{F37590B1-C4E7-4257-8657-B9FBD2FAA7AE}" destId="{4E9D7A9F-D611-4FE5-A4B9-67A48AD460AC}" srcOrd="0" destOrd="0" presId="urn:microsoft.com/office/officeart/2008/layout/LinedList"/>
    <dgm:cxn modelId="{D6D1A864-9F8D-4CCA-89C0-EC3D93FD0F0C}" type="presParOf" srcId="{D7B50BE9-00C5-4F2D-AB51-45AA9254D0E4}" destId="{4B068E7C-CB07-4FD8-BE73-0FE1E5282495}" srcOrd="0" destOrd="0" presId="urn:microsoft.com/office/officeart/2008/layout/LinedList"/>
    <dgm:cxn modelId="{881BCCC5-E191-4BD9-95E0-0A38DEF8B849}" type="presParOf" srcId="{D7B50BE9-00C5-4F2D-AB51-45AA9254D0E4}" destId="{66379402-C3C1-48FA-823A-9AD244E5A595}" srcOrd="1" destOrd="0" presId="urn:microsoft.com/office/officeart/2008/layout/LinedList"/>
    <dgm:cxn modelId="{6A6ECA1E-F667-4A53-85A6-7E48D87605E4}" type="presParOf" srcId="{66379402-C3C1-48FA-823A-9AD244E5A595}" destId="{4E9D7A9F-D611-4FE5-A4B9-67A48AD460AC}" srcOrd="0" destOrd="0" presId="urn:microsoft.com/office/officeart/2008/layout/LinedList"/>
    <dgm:cxn modelId="{535BA4FC-1528-467F-B391-30507B2DDD05}" type="presParOf" srcId="{66379402-C3C1-48FA-823A-9AD244E5A595}" destId="{3952F2DA-546A-405B-9423-05CFE12F2029}" srcOrd="1" destOrd="0" presId="urn:microsoft.com/office/officeart/2008/layout/LinedList"/>
    <dgm:cxn modelId="{AD76D6F2-3892-4AF5-9F8D-14EE9937C6EE}" type="presParOf" srcId="{D7B50BE9-00C5-4F2D-AB51-45AA9254D0E4}" destId="{4DF13B10-5CEF-442E-B276-BC3C95EFA6BC}" srcOrd="2" destOrd="0" presId="urn:microsoft.com/office/officeart/2008/layout/LinedList"/>
    <dgm:cxn modelId="{EEEF5C06-7706-4E65-AE71-EE9B5E2C7166}" type="presParOf" srcId="{D7B50BE9-00C5-4F2D-AB51-45AA9254D0E4}" destId="{59ED102B-FACF-4554-BB5B-4462339CAE54}" srcOrd="3" destOrd="0" presId="urn:microsoft.com/office/officeart/2008/layout/LinedList"/>
    <dgm:cxn modelId="{40ED7467-8DED-4921-86CE-F0A9ADFA0375}" type="presParOf" srcId="{59ED102B-FACF-4554-BB5B-4462339CAE54}" destId="{6E7C32B5-1E0E-411C-B8EF-461CF87C567D}" srcOrd="0" destOrd="0" presId="urn:microsoft.com/office/officeart/2008/layout/LinedList"/>
    <dgm:cxn modelId="{21C12C6A-E8F1-4674-8365-6D98061BB034}" type="presParOf" srcId="{59ED102B-FACF-4554-BB5B-4462339CAE54}" destId="{0FCD8B1C-1E54-4D50-A740-4D3B9FB335FA}" srcOrd="1" destOrd="0" presId="urn:microsoft.com/office/officeart/2008/layout/LinedList"/>
    <dgm:cxn modelId="{40D51683-7C02-47C8-B0E6-97D14E156D9E}" type="presParOf" srcId="{D7B50BE9-00C5-4F2D-AB51-45AA9254D0E4}" destId="{A9395AA5-8C15-4C06-8F20-6E04C3D3036C}" srcOrd="4" destOrd="0" presId="urn:microsoft.com/office/officeart/2008/layout/LinedList"/>
    <dgm:cxn modelId="{2E03B71C-8EB2-4EDE-BDD9-086EDC27FD61}" type="presParOf" srcId="{D7B50BE9-00C5-4F2D-AB51-45AA9254D0E4}" destId="{36CBDE90-F7D5-497E-8283-04F96684BF5B}" srcOrd="5" destOrd="0" presId="urn:microsoft.com/office/officeart/2008/layout/LinedList"/>
    <dgm:cxn modelId="{85F5A8A1-4FD1-4663-A7DC-62DF4D0A96D5}" type="presParOf" srcId="{36CBDE90-F7D5-497E-8283-04F96684BF5B}" destId="{5316C281-E8D5-49DB-9C0E-8F517616FEFF}" srcOrd="0" destOrd="0" presId="urn:microsoft.com/office/officeart/2008/layout/LinedList"/>
    <dgm:cxn modelId="{5876B395-5AB0-4972-81C4-E66AFB4E5C7C}" type="presParOf" srcId="{36CBDE90-F7D5-497E-8283-04F96684BF5B}" destId="{E19CF2A5-D610-411B-BCAC-D243C9BBF2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BCED99A-0820-4B62-B9EF-0C9731D4DFD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A7F6B1A-1E0A-4FDE-98E2-EE64CCE08672}">
      <dgm:prSet phldrT="[Text]"/>
      <dgm:spPr/>
      <dgm:t>
        <a:bodyPr/>
        <a:lstStyle/>
        <a:p>
          <a:r>
            <a:rPr lang="en-US" dirty="0" smtClean="0">
              <a:latin typeface="+mj-lt"/>
              <a:cs typeface="Segoe UI" panose="020B0502040204020203" pitchFamily="34" charset="0"/>
            </a:rPr>
            <a:t>Third Estate was composed of all commoners and was highly non-homogeneous in nature. This estate included wealthy merchants, educated bourgeoisie, skilled artisans, and illiterate. </a:t>
          </a:r>
          <a:endParaRPr lang="en-US" dirty="0">
            <a:latin typeface="+mj-lt"/>
            <a:cs typeface="Segoe UI" panose="020B0502040204020203" pitchFamily="34" charset="0"/>
          </a:endParaRPr>
        </a:p>
      </dgm:t>
    </dgm:pt>
    <dgm:pt modelId="{3612A198-6377-415D-9E67-5CD9014AA375}" type="parTrans" cxnId="{71762523-AE85-43E7-9248-2B8CCEC4CFB5}">
      <dgm:prSet/>
      <dgm:spPr/>
      <dgm:t>
        <a:bodyPr/>
        <a:lstStyle/>
        <a:p>
          <a:endParaRPr lang="en-US">
            <a:latin typeface="+mj-lt"/>
            <a:cs typeface="Segoe UI" panose="020B0502040204020203" pitchFamily="34" charset="0"/>
          </a:endParaRPr>
        </a:p>
      </dgm:t>
    </dgm:pt>
    <dgm:pt modelId="{65E5CC65-C6FA-49F4-9077-137FE3DE53E8}" type="sibTrans" cxnId="{71762523-AE85-43E7-9248-2B8CCEC4CFB5}">
      <dgm:prSet/>
      <dgm:spPr/>
      <dgm:t>
        <a:bodyPr/>
        <a:lstStyle/>
        <a:p>
          <a:endParaRPr lang="en-US">
            <a:latin typeface="+mj-lt"/>
            <a:cs typeface="Segoe UI" panose="020B0502040204020203" pitchFamily="34" charset="0"/>
          </a:endParaRPr>
        </a:p>
      </dgm:t>
    </dgm:pt>
    <dgm:pt modelId="{72F4F2E9-423F-4DF9-96F1-D764B6AA39A4}">
      <dgm:prSet/>
      <dgm:spPr/>
      <dgm:t>
        <a:bodyPr/>
        <a:lstStyle/>
        <a:p>
          <a:r>
            <a:rPr lang="en-US" dirty="0" smtClean="0">
              <a:latin typeface="+mj-lt"/>
              <a:cs typeface="Segoe UI" panose="020B0502040204020203" pitchFamily="34" charset="0"/>
            </a:rPr>
            <a:t>The rare person who made it out of the third estate was either a man who was knighted for extraordinary bravery in battle or someone “called” into a religious vocation.</a:t>
          </a:r>
          <a:endParaRPr lang="en-US" dirty="0">
            <a:latin typeface="+mj-lt"/>
            <a:cs typeface="Segoe UI" panose="020B0502040204020203" pitchFamily="34" charset="0"/>
          </a:endParaRPr>
        </a:p>
      </dgm:t>
    </dgm:pt>
    <dgm:pt modelId="{9512910A-2A46-4425-9EF6-E5DE6F74B7C4}" type="parTrans" cxnId="{9FDC9DF8-58E6-468D-8218-E534F0AEFB3E}">
      <dgm:prSet/>
      <dgm:spPr/>
      <dgm:t>
        <a:bodyPr/>
        <a:lstStyle/>
        <a:p>
          <a:endParaRPr lang="en-US">
            <a:latin typeface="+mj-lt"/>
            <a:cs typeface="Segoe UI" panose="020B0502040204020203" pitchFamily="34" charset="0"/>
          </a:endParaRPr>
        </a:p>
      </dgm:t>
    </dgm:pt>
    <dgm:pt modelId="{CB7894D5-BC39-42B2-B81E-8E157927A7D6}" type="sibTrans" cxnId="{9FDC9DF8-58E6-468D-8218-E534F0AEFB3E}">
      <dgm:prSet/>
      <dgm:spPr/>
      <dgm:t>
        <a:bodyPr/>
        <a:lstStyle/>
        <a:p>
          <a:endParaRPr lang="en-US">
            <a:latin typeface="+mj-lt"/>
            <a:cs typeface="Segoe UI" panose="020B0502040204020203" pitchFamily="34" charset="0"/>
          </a:endParaRPr>
        </a:p>
      </dgm:t>
    </dgm:pt>
    <dgm:pt modelId="{9E20215F-1BED-4E88-ADA7-ADF0DC92EAB4}" type="pres">
      <dgm:prSet presAssocID="{CBCED99A-0820-4B62-B9EF-0C9731D4DFD8}" presName="vert0" presStyleCnt="0">
        <dgm:presLayoutVars>
          <dgm:dir/>
          <dgm:animOne val="branch"/>
          <dgm:animLvl val="lvl"/>
        </dgm:presLayoutVars>
      </dgm:prSet>
      <dgm:spPr/>
      <dgm:t>
        <a:bodyPr/>
        <a:lstStyle/>
        <a:p>
          <a:endParaRPr lang="en-US"/>
        </a:p>
      </dgm:t>
    </dgm:pt>
    <dgm:pt modelId="{865447F2-328D-4B2F-A125-05449C1F2BD3}" type="pres">
      <dgm:prSet presAssocID="{7A7F6B1A-1E0A-4FDE-98E2-EE64CCE08672}" presName="thickLine" presStyleLbl="alignNode1" presStyleIdx="0" presStyleCnt="2"/>
      <dgm:spPr/>
      <dgm:t>
        <a:bodyPr/>
        <a:lstStyle/>
        <a:p>
          <a:endParaRPr lang="en-US"/>
        </a:p>
      </dgm:t>
    </dgm:pt>
    <dgm:pt modelId="{50C8EB9D-D248-4A8B-AF01-8A056EB84ABA}" type="pres">
      <dgm:prSet presAssocID="{7A7F6B1A-1E0A-4FDE-98E2-EE64CCE08672}" presName="horz1" presStyleCnt="0"/>
      <dgm:spPr/>
      <dgm:t>
        <a:bodyPr/>
        <a:lstStyle/>
        <a:p>
          <a:endParaRPr lang="en-US"/>
        </a:p>
      </dgm:t>
    </dgm:pt>
    <dgm:pt modelId="{DE547686-2580-4AF2-A9BD-B0D980A058B5}" type="pres">
      <dgm:prSet presAssocID="{7A7F6B1A-1E0A-4FDE-98E2-EE64CCE08672}" presName="tx1" presStyleLbl="revTx" presStyleIdx="0" presStyleCnt="2"/>
      <dgm:spPr/>
      <dgm:t>
        <a:bodyPr/>
        <a:lstStyle/>
        <a:p>
          <a:endParaRPr lang="en-US"/>
        </a:p>
      </dgm:t>
    </dgm:pt>
    <dgm:pt modelId="{81FC6DC2-9256-4903-A42E-71A7BE07E66C}" type="pres">
      <dgm:prSet presAssocID="{7A7F6B1A-1E0A-4FDE-98E2-EE64CCE08672}" presName="vert1" presStyleCnt="0"/>
      <dgm:spPr/>
      <dgm:t>
        <a:bodyPr/>
        <a:lstStyle/>
        <a:p>
          <a:endParaRPr lang="en-US"/>
        </a:p>
      </dgm:t>
    </dgm:pt>
    <dgm:pt modelId="{B850EB80-9BF5-4BF9-9C2F-976D393A8F02}" type="pres">
      <dgm:prSet presAssocID="{72F4F2E9-423F-4DF9-96F1-D764B6AA39A4}" presName="thickLine" presStyleLbl="alignNode1" presStyleIdx="1" presStyleCnt="2"/>
      <dgm:spPr/>
      <dgm:t>
        <a:bodyPr/>
        <a:lstStyle/>
        <a:p>
          <a:endParaRPr lang="en-US"/>
        </a:p>
      </dgm:t>
    </dgm:pt>
    <dgm:pt modelId="{8C109925-FC57-4982-8FE7-5A1181B84865}" type="pres">
      <dgm:prSet presAssocID="{72F4F2E9-423F-4DF9-96F1-D764B6AA39A4}" presName="horz1" presStyleCnt="0"/>
      <dgm:spPr/>
      <dgm:t>
        <a:bodyPr/>
        <a:lstStyle/>
        <a:p>
          <a:endParaRPr lang="en-US"/>
        </a:p>
      </dgm:t>
    </dgm:pt>
    <dgm:pt modelId="{3019BCFB-2DBB-40DB-9676-20C1F33DA226}" type="pres">
      <dgm:prSet presAssocID="{72F4F2E9-423F-4DF9-96F1-D764B6AA39A4}" presName="tx1" presStyleLbl="revTx" presStyleIdx="1" presStyleCnt="2"/>
      <dgm:spPr/>
      <dgm:t>
        <a:bodyPr/>
        <a:lstStyle/>
        <a:p>
          <a:endParaRPr lang="en-US"/>
        </a:p>
      </dgm:t>
    </dgm:pt>
    <dgm:pt modelId="{E7E22EF3-4DD9-4965-A050-8B581644BA88}" type="pres">
      <dgm:prSet presAssocID="{72F4F2E9-423F-4DF9-96F1-D764B6AA39A4}" presName="vert1" presStyleCnt="0"/>
      <dgm:spPr/>
      <dgm:t>
        <a:bodyPr/>
        <a:lstStyle/>
        <a:p>
          <a:endParaRPr lang="en-US"/>
        </a:p>
      </dgm:t>
    </dgm:pt>
  </dgm:ptLst>
  <dgm:cxnLst>
    <dgm:cxn modelId="{7E99F9BB-814B-4A3D-A468-07DCB5B30B51}" type="presOf" srcId="{CBCED99A-0820-4B62-B9EF-0C9731D4DFD8}" destId="{9E20215F-1BED-4E88-ADA7-ADF0DC92EAB4}" srcOrd="0" destOrd="0" presId="urn:microsoft.com/office/officeart/2008/layout/LinedList"/>
    <dgm:cxn modelId="{E694B683-6ABC-4A27-8F84-8182C947A658}" type="presOf" srcId="{72F4F2E9-423F-4DF9-96F1-D764B6AA39A4}" destId="{3019BCFB-2DBB-40DB-9676-20C1F33DA226}" srcOrd="0" destOrd="0" presId="urn:microsoft.com/office/officeart/2008/layout/LinedList"/>
    <dgm:cxn modelId="{71762523-AE85-43E7-9248-2B8CCEC4CFB5}" srcId="{CBCED99A-0820-4B62-B9EF-0C9731D4DFD8}" destId="{7A7F6B1A-1E0A-4FDE-98E2-EE64CCE08672}" srcOrd="0" destOrd="0" parTransId="{3612A198-6377-415D-9E67-5CD9014AA375}" sibTransId="{65E5CC65-C6FA-49F4-9077-137FE3DE53E8}"/>
    <dgm:cxn modelId="{E3623928-0762-4E1D-8AED-7693ABC070C1}" type="presOf" srcId="{7A7F6B1A-1E0A-4FDE-98E2-EE64CCE08672}" destId="{DE547686-2580-4AF2-A9BD-B0D980A058B5}" srcOrd="0" destOrd="0" presId="urn:microsoft.com/office/officeart/2008/layout/LinedList"/>
    <dgm:cxn modelId="{9FDC9DF8-58E6-468D-8218-E534F0AEFB3E}" srcId="{CBCED99A-0820-4B62-B9EF-0C9731D4DFD8}" destId="{72F4F2E9-423F-4DF9-96F1-D764B6AA39A4}" srcOrd="1" destOrd="0" parTransId="{9512910A-2A46-4425-9EF6-E5DE6F74B7C4}" sibTransId="{CB7894D5-BC39-42B2-B81E-8E157927A7D6}"/>
    <dgm:cxn modelId="{91E2B557-7A4B-447F-A93F-499EF7C21436}" type="presParOf" srcId="{9E20215F-1BED-4E88-ADA7-ADF0DC92EAB4}" destId="{865447F2-328D-4B2F-A125-05449C1F2BD3}" srcOrd="0" destOrd="0" presId="urn:microsoft.com/office/officeart/2008/layout/LinedList"/>
    <dgm:cxn modelId="{8034DF17-232E-4CF4-BDE9-B2B2AAACE268}" type="presParOf" srcId="{9E20215F-1BED-4E88-ADA7-ADF0DC92EAB4}" destId="{50C8EB9D-D248-4A8B-AF01-8A056EB84ABA}" srcOrd="1" destOrd="0" presId="urn:microsoft.com/office/officeart/2008/layout/LinedList"/>
    <dgm:cxn modelId="{32013294-ACC1-46B5-A109-6E640A788FC3}" type="presParOf" srcId="{50C8EB9D-D248-4A8B-AF01-8A056EB84ABA}" destId="{DE547686-2580-4AF2-A9BD-B0D980A058B5}" srcOrd="0" destOrd="0" presId="urn:microsoft.com/office/officeart/2008/layout/LinedList"/>
    <dgm:cxn modelId="{8B3F9AED-AEA6-4D8D-B20F-8AF0BAE0EAB6}" type="presParOf" srcId="{50C8EB9D-D248-4A8B-AF01-8A056EB84ABA}" destId="{81FC6DC2-9256-4903-A42E-71A7BE07E66C}" srcOrd="1" destOrd="0" presId="urn:microsoft.com/office/officeart/2008/layout/LinedList"/>
    <dgm:cxn modelId="{A182189E-18A7-43EB-B74F-47BDBC9A0361}" type="presParOf" srcId="{9E20215F-1BED-4E88-ADA7-ADF0DC92EAB4}" destId="{B850EB80-9BF5-4BF9-9C2F-976D393A8F02}" srcOrd="2" destOrd="0" presId="urn:microsoft.com/office/officeart/2008/layout/LinedList"/>
    <dgm:cxn modelId="{6A00B6D4-4F18-43A7-8F2F-FEB12941ADA9}" type="presParOf" srcId="{9E20215F-1BED-4E88-ADA7-ADF0DC92EAB4}" destId="{8C109925-FC57-4982-8FE7-5A1181B84865}" srcOrd="3" destOrd="0" presId="urn:microsoft.com/office/officeart/2008/layout/LinedList"/>
    <dgm:cxn modelId="{00C6E725-D90A-4D7B-BE2B-FC0EEC3F41E5}" type="presParOf" srcId="{8C109925-FC57-4982-8FE7-5A1181B84865}" destId="{3019BCFB-2DBB-40DB-9676-20C1F33DA226}" srcOrd="0" destOrd="0" presId="urn:microsoft.com/office/officeart/2008/layout/LinedList"/>
    <dgm:cxn modelId="{9122F2C8-0F98-415B-A9C5-1BE3DBE8FC9B}" type="presParOf" srcId="{8C109925-FC57-4982-8FE7-5A1181B84865}" destId="{E7E22EF3-4DD9-4965-A050-8B581644BA8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DAF6A7E-9E08-4ABE-BFAE-00D255320B7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976FF43-BEFB-4811-918E-AF3A5D11AC3A}">
      <dgm:prSet phldrT="[Text]"/>
      <dgm:spPr/>
      <dgm:t>
        <a:bodyPr/>
        <a:lstStyle/>
        <a:p>
          <a:r>
            <a:rPr lang="en-US" b="1" u="sng" dirty="0" smtClean="0">
              <a:latin typeface="+mj-lt"/>
            </a:rPr>
            <a:t>It’s a form of social stratification based primarily on income, education, and prestige of occupation.</a:t>
          </a:r>
          <a:endParaRPr lang="en-US" dirty="0">
            <a:latin typeface="+mj-lt"/>
          </a:endParaRPr>
        </a:p>
      </dgm:t>
    </dgm:pt>
    <dgm:pt modelId="{7B7B843A-DF44-4246-8FB4-0B675A7F744F}" type="parTrans" cxnId="{FC741078-2FD6-448D-9A85-DEFB0A22FA77}">
      <dgm:prSet/>
      <dgm:spPr/>
      <dgm:t>
        <a:bodyPr/>
        <a:lstStyle/>
        <a:p>
          <a:endParaRPr lang="en-US">
            <a:latin typeface="+mj-lt"/>
          </a:endParaRPr>
        </a:p>
      </dgm:t>
    </dgm:pt>
    <dgm:pt modelId="{386BD7C1-4DE7-4D77-84A7-688A00ED74C5}" type="sibTrans" cxnId="{FC741078-2FD6-448D-9A85-DEFB0A22FA77}">
      <dgm:prSet/>
      <dgm:spPr/>
      <dgm:t>
        <a:bodyPr/>
        <a:lstStyle/>
        <a:p>
          <a:endParaRPr lang="en-US">
            <a:latin typeface="+mj-lt"/>
          </a:endParaRPr>
        </a:p>
      </dgm:t>
    </dgm:pt>
    <dgm:pt modelId="{ACE6775F-97AF-47FD-9243-E90BF2E45206}">
      <dgm:prSet/>
      <dgm:spPr/>
      <dgm:t>
        <a:bodyPr/>
        <a:lstStyle/>
        <a:p>
          <a:r>
            <a:rPr lang="en-US" dirty="0" smtClean="0">
              <a:latin typeface="+mj-lt"/>
            </a:rPr>
            <a:t>Class system allows </a:t>
          </a:r>
          <a:r>
            <a:rPr lang="en-US" b="1" dirty="0" smtClean="0">
              <a:latin typeface="+mj-lt"/>
            </a:rPr>
            <a:t>social mobility</a:t>
          </a:r>
          <a:r>
            <a:rPr lang="en-US" dirty="0" smtClean="0">
              <a:latin typeface="+mj-lt"/>
            </a:rPr>
            <a:t>, movement up or down the class ladder.</a:t>
          </a:r>
          <a:endParaRPr lang="en-US" dirty="0">
            <a:latin typeface="+mj-lt"/>
          </a:endParaRPr>
        </a:p>
      </dgm:t>
    </dgm:pt>
    <dgm:pt modelId="{449B8EDC-1C13-457F-81A9-DFAB1843710E}" type="parTrans" cxnId="{9ADBA6AA-37FA-4353-83A7-557BA31E3F12}">
      <dgm:prSet/>
      <dgm:spPr/>
      <dgm:t>
        <a:bodyPr/>
        <a:lstStyle/>
        <a:p>
          <a:endParaRPr lang="en-US">
            <a:latin typeface="+mj-lt"/>
          </a:endParaRPr>
        </a:p>
      </dgm:t>
    </dgm:pt>
    <dgm:pt modelId="{85DC435B-423D-417A-AE3D-41D766546856}" type="sibTrans" cxnId="{9ADBA6AA-37FA-4353-83A7-557BA31E3F12}">
      <dgm:prSet/>
      <dgm:spPr/>
      <dgm:t>
        <a:bodyPr/>
        <a:lstStyle/>
        <a:p>
          <a:endParaRPr lang="en-US">
            <a:latin typeface="+mj-lt"/>
          </a:endParaRPr>
        </a:p>
      </dgm:t>
    </dgm:pt>
    <dgm:pt modelId="{9EA145EF-7DD2-45D6-A842-EEB1F5EF49B7}">
      <dgm:prSet phldrT="[Text]"/>
      <dgm:spPr/>
      <dgm:t>
        <a:bodyPr/>
        <a:lstStyle/>
        <a:p>
          <a:r>
            <a:rPr lang="en-US" smtClean="0">
              <a:latin typeface="+mj-lt"/>
            </a:rPr>
            <a:t>A </a:t>
          </a:r>
          <a:r>
            <a:rPr lang="en-US" b="1" dirty="0" smtClean="0">
              <a:latin typeface="+mj-lt"/>
            </a:rPr>
            <a:t>class system</a:t>
          </a:r>
          <a:r>
            <a:rPr lang="en-US" dirty="0" smtClean="0">
              <a:latin typeface="+mj-lt"/>
            </a:rPr>
            <a:t>, in contrast, is much more open, because it is based primarily on money or material possessions, which can be acquired.</a:t>
          </a:r>
          <a:endParaRPr lang="en-US" dirty="0">
            <a:latin typeface="+mj-lt"/>
          </a:endParaRPr>
        </a:p>
      </dgm:t>
    </dgm:pt>
    <dgm:pt modelId="{47FB4D25-C595-4060-9BD5-EF466C1DF64F}" type="parTrans" cxnId="{42C609AB-AF37-498E-8C0A-63875BFD6FEA}">
      <dgm:prSet/>
      <dgm:spPr/>
      <dgm:t>
        <a:bodyPr/>
        <a:lstStyle/>
        <a:p>
          <a:endParaRPr lang="en-US"/>
        </a:p>
      </dgm:t>
    </dgm:pt>
    <dgm:pt modelId="{72540730-62E3-44B8-8536-0EE67589E0C8}" type="sibTrans" cxnId="{42C609AB-AF37-498E-8C0A-63875BFD6FEA}">
      <dgm:prSet/>
      <dgm:spPr/>
      <dgm:t>
        <a:bodyPr/>
        <a:lstStyle/>
        <a:p>
          <a:endParaRPr lang="en-US"/>
        </a:p>
      </dgm:t>
    </dgm:pt>
    <dgm:pt modelId="{C1E75EDC-9D4C-4232-8523-0A7FEBB9E345}" type="pres">
      <dgm:prSet presAssocID="{3DAF6A7E-9E08-4ABE-BFAE-00D255320B78}" presName="vert0" presStyleCnt="0">
        <dgm:presLayoutVars>
          <dgm:dir/>
          <dgm:animOne val="branch"/>
          <dgm:animLvl val="lvl"/>
        </dgm:presLayoutVars>
      </dgm:prSet>
      <dgm:spPr/>
      <dgm:t>
        <a:bodyPr/>
        <a:lstStyle/>
        <a:p>
          <a:endParaRPr lang="en-US"/>
        </a:p>
      </dgm:t>
    </dgm:pt>
    <dgm:pt modelId="{545392A1-5184-40CF-9E99-5E722B51162E}" type="pres">
      <dgm:prSet presAssocID="{0976FF43-BEFB-4811-918E-AF3A5D11AC3A}" presName="thickLine" presStyleLbl="alignNode1" presStyleIdx="0" presStyleCnt="3"/>
      <dgm:spPr/>
    </dgm:pt>
    <dgm:pt modelId="{2E784693-A41D-4F0B-8785-223D6F28EF57}" type="pres">
      <dgm:prSet presAssocID="{0976FF43-BEFB-4811-918E-AF3A5D11AC3A}" presName="horz1" presStyleCnt="0"/>
      <dgm:spPr/>
    </dgm:pt>
    <dgm:pt modelId="{CA7DE746-D1E0-4F55-8B82-62CC014423B7}" type="pres">
      <dgm:prSet presAssocID="{0976FF43-BEFB-4811-918E-AF3A5D11AC3A}" presName="tx1" presStyleLbl="revTx" presStyleIdx="0" presStyleCnt="3"/>
      <dgm:spPr/>
      <dgm:t>
        <a:bodyPr/>
        <a:lstStyle/>
        <a:p>
          <a:endParaRPr lang="en-US"/>
        </a:p>
      </dgm:t>
    </dgm:pt>
    <dgm:pt modelId="{51FABD2F-9451-4EB7-A24A-89840B4E7BB7}" type="pres">
      <dgm:prSet presAssocID="{0976FF43-BEFB-4811-918E-AF3A5D11AC3A}" presName="vert1" presStyleCnt="0"/>
      <dgm:spPr/>
    </dgm:pt>
    <dgm:pt modelId="{53BAFFE8-7555-4096-8D98-A6146E098942}" type="pres">
      <dgm:prSet presAssocID="{9EA145EF-7DD2-45D6-A842-EEB1F5EF49B7}" presName="thickLine" presStyleLbl="alignNode1" presStyleIdx="1" presStyleCnt="3"/>
      <dgm:spPr/>
    </dgm:pt>
    <dgm:pt modelId="{F69A553D-E178-4404-82AD-886B9E9D2DDD}" type="pres">
      <dgm:prSet presAssocID="{9EA145EF-7DD2-45D6-A842-EEB1F5EF49B7}" presName="horz1" presStyleCnt="0"/>
      <dgm:spPr/>
    </dgm:pt>
    <dgm:pt modelId="{5DA41F4E-2042-43D0-B1DF-A2CFE8AA141F}" type="pres">
      <dgm:prSet presAssocID="{9EA145EF-7DD2-45D6-A842-EEB1F5EF49B7}" presName="tx1" presStyleLbl="revTx" presStyleIdx="1" presStyleCnt="3"/>
      <dgm:spPr/>
      <dgm:t>
        <a:bodyPr/>
        <a:lstStyle/>
        <a:p>
          <a:endParaRPr lang="en-US"/>
        </a:p>
      </dgm:t>
    </dgm:pt>
    <dgm:pt modelId="{D9086169-2CEF-4E1F-BC04-D60C97441508}" type="pres">
      <dgm:prSet presAssocID="{9EA145EF-7DD2-45D6-A842-EEB1F5EF49B7}" presName="vert1" presStyleCnt="0"/>
      <dgm:spPr/>
    </dgm:pt>
    <dgm:pt modelId="{8F2E4FA8-694B-4EDA-9BD9-8021EDC3892F}" type="pres">
      <dgm:prSet presAssocID="{ACE6775F-97AF-47FD-9243-E90BF2E45206}" presName="thickLine" presStyleLbl="alignNode1" presStyleIdx="2" presStyleCnt="3"/>
      <dgm:spPr/>
    </dgm:pt>
    <dgm:pt modelId="{27A5BAE0-CC1D-4A24-8FD2-43FAEB367238}" type="pres">
      <dgm:prSet presAssocID="{ACE6775F-97AF-47FD-9243-E90BF2E45206}" presName="horz1" presStyleCnt="0"/>
      <dgm:spPr/>
    </dgm:pt>
    <dgm:pt modelId="{B5C93A7C-BA9E-49E8-8EE9-2C8DE20E5376}" type="pres">
      <dgm:prSet presAssocID="{ACE6775F-97AF-47FD-9243-E90BF2E45206}" presName="tx1" presStyleLbl="revTx" presStyleIdx="2" presStyleCnt="3"/>
      <dgm:spPr/>
      <dgm:t>
        <a:bodyPr/>
        <a:lstStyle/>
        <a:p>
          <a:endParaRPr lang="en-US"/>
        </a:p>
      </dgm:t>
    </dgm:pt>
    <dgm:pt modelId="{5D42DDDD-326D-4E7E-9394-546ABA058035}" type="pres">
      <dgm:prSet presAssocID="{ACE6775F-97AF-47FD-9243-E90BF2E45206}" presName="vert1" presStyleCnt="0"/>
      <dgm:spPr/>
    </dgm:pt>
  </dgm:ptLst>
  <dgm:cxnLst>
    <dgm:cxn modelId="{12697E6A-3DE7-4A0B-9A26-D3A0BB9F5F55}" type="presOf" srcId="{3DAF6A7E-9E08-4ABE-BFAE-00D255320B78}" destId="{C1E75EDC-9D4C-4232-8523-0A7FEBB9E345}" srcOrd="0" destOrd="0" presId="urn:microsoft.com/office/officeart/2008/layout/LinedList"/>
    <dgm:cxn modelId="{E3485AD6-38B9-449C-BDEE-139B850E95D0}" type="presOf" srcId="{9EA145EF-7DD2-45D6-A842-EEB1F5EF49B7}" destId="{5DA41F4E-2042-43D0-B1DF-A2CFE8AA141F}" srcOrd="0" destOrd="0" presId="urn:microsoft.com/office/officeart/2008/layout/LinedList"/>
    <dgm:cxn modelId="{F815FC70-A9FD-4F8D-80FB-91551221C0C6}" type="presOf" srcId="{0976FF43-BEFB-4811-918E-AF3A5D11AC3A}" destId="{CA7DE746-D1E0-4F55-8B82-62CC014423B7}" srcOrd="0" destOrd="0" presId="urn:microsoft.com/office/officeart/2008/layout/LinedList"/>
    <dgm:cxn modelId="{42C609AB-AF37-498E-8C0A-63875BFD6FEA}" srcId="{3DAF6A7E-9E08-4ABE-BFAE-00D255320B78}" destId="{9EA145EF-7DD2-45D6-A842-EEB1F5EF49B7}" srcOrd="1" destOrd="0" parTransId="{47FB4D25-C595-4060-9BD5-EF466C1DF64F}" sibTransId="{72540730-62E3-44B8-8536-0EE67589E0C8}"/>
    <dgm:cxn modelId="{EA2688D9-DB57-4CA8-A530-6ADF00C4E150}" type="presOf" srcId="{ACE6775F-97AF-47FD-9243-E90BF2E45206}" destId="{B5C93A7C-BA9E-49E8-8EE9-2C8DE20E5376}" srcOrd="0" destOrd="0" presId="urn:microsoft.com/office/officeart/2008/layout/LinedList"/>
    <dgm:cxn modelId="{FC741078-2FD6-448D-9A85-DEFB0A22FA77}" srcId="{3DAF6A7E-9E08-4ABE-BFAE-00D255320B78}" destId="{0976FF43-BEFB-4811-918E-AF3A5D11AC3A}" srcOrd="0" destOrd="0" parTransId="{7B7B843A-DF44-4246-8FB4-0B675A7F744F}" sibTransId="{386BD7C1-4DE7-4D77-84A7-688A00ED74C5}"/>
    <dgm:cxn modelId="{9ADBA6AA-37FA-4353-83A7-557BA31E3F12}" srcId="{3DAF6A7E-9E08-4ABE-BFAE-00D255320B78}" destId="{ACE6775F-97AF-47FD-9243-E90BF2E45206}" srcOrd="2" destOrd="0" parTransId="{449B8EDC-1C13-457F-81A9-DFAB1843710E}" sibTransId="{85DC435B-423D-417A-AE3D-41D766546856}"/>
    <dgm:cxn modelId="{E3AB7B09-5ABE-46D8-B463-F16812B0F920}" type="presParOf" srcId="{C1E75EDC-9D4C-4232-8523-0A7FEBB9E345}" destId="{545392A1-5184-40CF-9E99-5E722B51162E}" srcOrd="0" destOrd="0" presId="urn:microsoft.com/office/officeart/2008/layout/LinedList"/>
    <dgm:cxn modelId="{530D5E3B-4E21-48FF-A56C-E11095802FB8}" type="presParOf" srcId="{C1E75EDC-9D4C-4232-8523-0A7FEBB9E345}" destId="{2E784693-A41D-4F0B-8785-223D6F28EF57}" srcOrd="1" destOrd="0" presId="urn:microsoft.com/office/officeart/2008/layout/LinedList"/>
    <dgm:cxn modelId="{7FA452AB-51BF-46A5-84C6-BA61D9882F5A}" type="presParOf" srcId="{2E784693-A41D-4F0B-8785-223D6F28EF57}" destId="{CA7DE746-D1E0-4F55-8B82-62CC014423B7}" srcOrd="0" destOrd="0" presId="urn:microsoft.com/office/officeart/2008/layout/LinedList"/>
    <dgm:cxn modelId="{F861BB5D-19BF-4DBB-8527-0B0F7BF0D80C}" type="presParOf" srcId="{2E784693-A41D-4F0B-8785-223D6F28EF57}" destId="{51FABD2F-9451-4EB7-A24A-89840B4E7BB7}" srcOrd="1" destOrd="0" presId="urn:microsoft.com/office/officeart/2008/layout/LinedList"/>
    <dgm:cxn modelId="{994EE160-596E-4F97-8261-B987E72AFF5E}" type="presParOf" srcId="{C1E75EDC-9D4C-4232-8523-0A7FEBB9E345}" destId="{53BAFFE8-7555-4096-8D98-A6146E098942}" srcOrd="2" destOrd="0" presId="urn:microsoft.com/office/officeart/2008/layout/LinedList"/>
    <dgm:cxn modelId="{A6DEFEE4-5020-4E65-87BD-CEA79CB09DA5}" type="presParOf" srcId="{C1E75EDC-9D4C-4232-8523-0A7FEBB9E345}" destId="{F69A553D-E178-4404-82AD-886B9E9D2DDD}" srcOrd="3" destOrd="0" presId="urn:microsoft.com/office/officeart/2008/layout/LinedList"/>
    <dgm:cxn modelId="{B5568483-733F-4D38-9309-27D10B937E8F}" type="presParOf" srcId="{F69A553D-E178-4404-82AD-886B9E9D2DDD}" destId="{5DA41F4E-2042-43D0-B1DF-A2CFE8AA141F}" srcOrd="0" destOrd="0" presId="urn:microsoft.com/office/officeart/2008/layout/LinedList"/>
    <dgm:cxn modelId="{3D5A1408-FAA3-4A69-902C-2BD874B98751}" type="presParOf" srcId="{F69A553D-E178-4404-82AD-886B9E9D2DDD}" destId="{D9086169-2CEF-4E1F-BC04-D60C97441508}" srcOrd="1" destOrd="0" presId="urn:microsoft.com/office/officeart/2008/layout/LinedList"/>
    <dgm:cxn modelId="{196FD71C-64E6-4353-A726-AD9931CFDC69}" type="presParOf" srcId="{C1E75EDC-9D4C-4232-8523-0A7FEBB9E345}" destId="{8F2E4FA8-694B-4EDA-9BD9-8021EDC3892F}" srcOrd="4" destOrd="0" presId="urn:microsoft.com/office/officeart/2008/layout/LinedList"/>
    <dgm:cxn modelId="{20F8E36E-8194-48CA-9B30-79A9B9D6BBA0}" type="presParOf" srcId="{C1E75EDC-9D4C-4232-8523-0A7FEBB9E345}" destId="{27A5BAE0-CC1D-4A24-8FD2-43FAEB367238}" srcOrd="5" destOrd="0" presId="urn:microsoft.com/office/officeart/2008/layout/LinedList"/>
    <dgm:cxn modelId="{D8D054A2-6C5C-4C97-A237-92AFF89331A3}" type="presParOf" srcId="{27A5BAE0-CC1D-4A24-8FD2-43FAEB367238}" destId="{B5C93A7C-BA9E-49E8-8EE9-2C8DE20E5376}" srcOrd="0" destOrd="0" presId="urn:microsoft.com/office/officeart/2008/layout/LinedList"/>
    <dgm:cxn modelId="{0083A99F-B5B7-4F7E-B965-85CAF6422E08}" type="presParOf" srcId="{27A5BAE0-CC1D-4A24-8FD2-43FAEB367238}" destId="{5D42DDDD-326D-4E7E-9394-546ABA05803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33E7033-D8EE-46D6-817F-96FDCB31898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225F911B-FA4B-4A0D-9444-6ABE8200D2B7}">
      <dgm:prSet phldrT="[Text]"/>
      <dgm:spPr/>
      <dgm:t>
        <a:bodyPr/>
        <a:lstStyle/>
        <a:p>
          <a:r>
            <a:rPr lang="en-US" b="0" dirty="0" smtClean="0">
              <a:solidFill>
                <a:schemeClr val="tx1"/>
              </a:solidFill>
              <a:latin typeface="+mj-lt"/>
            </a:rPr>
            <a:t>The ability of individuals or groups to change their position within their society’s class structure during their lifetime.</a:t>
          </a:r>
          <a:endParaRPr lang="en-US" b="0" dirty="0">
            <a:solidFill>
              <a:schemeClr val="tx1"/>
            </a:solidFill>
            <a:latin typeface="+mj-lt"/>
          </a:endParaRPr>
        </a:p>
      </dgm:t>
    </dgm:pt>
    <dgm:pt modelId="{C54E18F5-670E-41DA-AE5D-153495E39699}" type="parTrans" cxnId="{E4AFBDBD-B1C5-4252-8FC8-AE95DAFEB675}">
      <dgm:prSet/>
      <dgm:spPr/>
      <dgm:t>
        <a:bodyPr/>
        <a:lstStyle/>
        <a:p>
          <a:endParaRPr lang="en-US" b="0">
            <a:solidFill>
              <a:schemeClr val="tx1"/>
            </a:solidFill>
            <a:latin typeface="+mj-lt"/>
          </a:endParaRPr>
        </a:p>
      </dgm:t>
    </dgm:pt>
    <dgm:pt modelId="{A051BE88-2118-47A6-A051-4B3599CBD222}" type="sibTrans" cxnId="{E4AFBDBD-B1C5-4252-8FC8-AE95DAFEB675}">
      <dgm:prSet/>
      <dgm:spPr/>
      <dgm:t>
        <a:bodyPr/>
        <a:lstStyle/>
        <a:p>
          <a:endParaRPr lang="en-US" b="0">
            <a:solidFill>
              <a:schemeClr val="tx1"/>
            </a:solidFill>
            <a:latin typeface="+mj-lt"/>
          </a:endParaRPr>
        </a:p>
      </dgm:t>
    </dgm:pt>
    <dgm:pt modelId="{E7A9E293-0449-471A-895E-0B4B68157F83}">
      <dgm:prSet phldrT="[Text]"/>
      <dgm:spPr/>
      <dgm:t>
        <a:bodyPr/>
        <a:lstStyle/>
        <a:p>
          <a:r>
            <a:rPr lang="en-US" b="0" dirty="0" smtClean="0">
              <a:solidFill>
                <a:schemeClr val="tx1"/>
              </a:solidFill>
              <a:latin typeface="+mj-lt"/>
            </a:rPr>
            <a:t>It is the movement up or down the social class ladder. Refers to how a person’s social standing changes with time. </a:t>
          </a:r>
          <a:endParaRPr lang="en-US" b="0" dirty="0">
            <a:solidFill>
              <a:schemeClr val="tx1"/>
            </a:solidFill>
            <a:latin typeface="+mj-lt"/>
          </a:endParaRPr>
        </a:p>
      </dgm:t>
    </dgm:pt>
    <dgm:pt modelId="{6E25D1BA-7747-47BC-A66B-E05AA889BED2}" type="parTrans" cxnId="{AD34263C-CE10-4A45-8AD1-CBF615806B8A}">
      <dgm:prSet/>
      <dgm:spPr/>
      <dgm:t>
        <a:bodyPr/>
        <a:lstStyle/>
        <a:p>
          <a:endParaRPr lang="en-US" b="0">
            <a:solidFill>
              <a:schemeClr val="tx1"/>
            </a:solidFill>
          </a:endParaRPr>
        </a:p>
      </dgm:t>
    </dgm:pt>
    <dgm:pt modelId="{E73C9A71-7A91-4473-8F2A-7370B155DF43}" type="sibTrans" cxnId="{AD34263C-CE10-4A45-8AD1-CBF615806B8A}">
      <dgm:prSet/>
      <dgm:spPr/>
      <dgm:t>
        <a:bodyPr/>
        <a:lstStyle/>
        <a:p>
          <a:endParaRPr lang="en-US" b="0">
            <a:solidFill>
              <a:schemeClr val="tx1"/>
            </a:solidFill>
          </a:endParaRPr>
        </a:p>
      </dgm:t>
    </dgm:pt>
    <dgm:pt modelId="{8299F1AC-E5AC-4F2D-84D5-7E6717F5D1D6}" type="pres">
      <dgm:prSet presAssocID="{A33E7033-D8EE-46D6-817F-96FDCB318987}" presName="vert0" presStyleCnt="0">
        <dgm:presLayoutVars>
          <dgm:dir/>
          <dgm:animOne val="branch"/>
          <dgm:animLvl val="lvl"/>
        </dgm:presLayoutVars>
      </dgm:prSet>
      <dgm:spPr/>
      <dgm:t>
        <a:bodyPr/>
        <a:lstStyle/>
        <a:p>
          <a:endParaRPr lang="en-US"/>
        </a:p>
      </dgm:t>
    </dgm:pt>
    <dgm:pt modelId="{12130807-BDF1-4879-83B9-EC9B82F356B7}" type="pres">
      <dgm:prSet presAssocID="{225F911B-FA4B-4A0D-9444-6ABE8200D2B7}" presName="thickLine" presStyleLbl="alignNode1" presStyleIdx="0" presStyleCnt="2"/>
      <dgm:spPr/>
    </dgm:pt>
    <dgm:pt modelId="{0EA53C25-8B8D-4BE7-B1AF-B7C2A9A318C3}" type="pres">
      <dgm:prSet presAssocID="{225F911B-FA4B-4A0D-9444-6ABE8200D2B7}" presName="horz1" presStyleCnt="0"/>
      <dgm:spPr/>
    </dgm:pt>
    <dgm:pt modelId="{0175843A-E75B-49EA-B009-78E1B502B908}" type="pres">
      <dgm:prSet presAssocID="{225F911B-FA4B-4A0D-9444-6ABE8200D2B7}" presName="tx1" presStyleLbl="revTx" presStyleIdx="0" presStyleCnt="2"/>
      <dgm:spPr/>
      <dgm:t>
        <a:bodyPr/>
        <a:lstStyle/>
        <a:p>
          <a:endParaRPr lang="en-US"/>
        </a:p>
      </dgm:t>
    </dgm:pt>
    <dgm:pt modelId="{7C9F064B-C92E-4CB4-8C77-5F6A067A6384}" type="pres">
      <dgm:prSet presAssocID="{225F911B-FA4B-4A0D-9444-6ABE8200D2B7}" presName="vert1" presStyleCnt="0"/>
      <dgm:spPr/>
    </dgm:pt>
    <dgm:pt modelId="{94B68835-6A10-4DE2-8325-2A4C2A752279}" type="pres">
      <dgm:prSet presAssocID="{E7A9E293-0449-471A-895E-0B4B68157F83}" presName="thickLine" presStyleLbl="alignNode1" presStyleIdx="1" presStyleCnt="2"/>
      <dgm:spPr/>
    </dgm:pt>
    <dgm:pt modelId="{62B4A3A8-31A2-4F97-9DD0-BB7C8C9D614F}" type="pres">
      <dgm:prSet presAssocID="{E7A9E293-0449-471A-895E-0B4B68157F83}" presName="horz1" presStyleCnt="0"/>
      <dgm:spPr/>
    </dgm:pt>
    <dgm:pt modelId="{89CE8F5B-BD66-4C6C-8879-29B3B9A09FB1}" type="pres">
      <dgm:prSet presAssocID="{E7A9E293-0449-471A-895E-0B4B68157F83}" presName="tx1" presStyleLbl="revTx" presStyleIdx="1" presStyleCnt="2"/>
      <dgm:spPr/>
      <dgm:t>
        <a:bodyPr/>
        <a:lstStyle/>
        <a:p>
          <a:endParaRPr lang="en-US"/>
        </a:p>
      </dgm:t>
    </dgm:pt>
    <dgm:pt modelId="{D1AF2047-F266-42FA-B3E0-D2ED6D6A924F}" type="pres">
      <dgm:prSet presAssocID="{E7A9E293-0449-471A-895E-0B4B68157F83}" presName="vert1" presStyleCnt="0"/>
      <dgm:spPr/>
    </dgm:pt>
  </dgm:ptLst>
  <dgm:cxnLst>
    <dgm:cxn modelId="{E4AFBDBD-B1C5-4252-8FC8-AE95DAFEB675}" srcId="{A33E7033-D8EE-46D6-817F-96FDCB318987}" destId="{225F911B-FA4B-4A0D-9444-6ABE8200D2B7}" srcOrd="0" destOrd="0" parTransId="{C54E18F5-670E-41DA-AE5D-153495E39699}" sibTransId="{A051BE88-2118-47A6-A051-4B3599CBD222}"/>
    <dgm:cxn modelId="{6754DB6B-A4A0-45E5-A43B-EE63C1A98FC0}" type="presOf" srcId="{A33E7033-D8EE-46D6-817F-96FDCB318987}" destId="{8299F1AC-E5AC-4F2D-84D5-7E6717F5D1D6}" srcOrd="0" destOrd="0" presId="urn:microsoft.com/office/officeart/2008/layout/LinedList"/>
    <dgm:cxn modelId="{D1B79CC0-608C-4D14-AF64-93BD0CBF2408}" type="presOf" srcId="{225F911B-FA4B-4A0D-9444-6ABE8200D2B7}" destId="{0175843A-E75B-49EA-B009-78E1B502B908}" srcOrd="0" destOrd="0" presId="urn:microsoft.com/office/officeart/2008/layout/LinedList"/>
    <dgm:cxn modelId="{AD34263C-CE10-4A45-8AD1-CBF615806B8A}" srcId="{A33E7033-D8EE-46D6-817F-96FDCB318987}" destId="{E7A9E293-0449-471A-895E-0B4B68157F83}" srcOrd="1" destOrd="0" parTransId="{6E25D1BA-7747-47BC-A66B-E05AA889BED2}" sibTransId="{E73C9A71-7A91-4473-8F2A-7370B155DF43}"/>
    <dgm:cxn modelId="{73D94E1D-C002-425F-8453-9A1FED565374}" type="presOf" srcId="{E7A9E293-0449-471A-895E-0B4B68157F83}" destId="{89CE8F5B-BD66-4C6C-8879-29B3B9A09FB1}" srcOrd="0" destOrd="0" presId="urn:microsoft.com/office/officeart/2008/layout/LinedList"/>
    <dgm:cxn modelId="{45C4B808-76DD-499B-869D-54090D22435D}" type="presParOf" srcId="{8299F1AC-E5AC-4F2D-84D5-7E6717F5D1D6}" destId="{12130807-BDF1-4879-83B9-EC9B82F356B7}" srcOrd="0" destOrd="0" presId="urn:microsoft.com/office/officeart/2008/layout/LinedList"/>
    <dgm:cxn modelId="{5D0E914C-13A2-4C13-AA30-6F617D13D479}" type="presParOf" srcId="{8299F1AC-E5AC-4F2D-84D5-7E6717F5D1D6}" destId="{0EA53C25-8B8D-4BE7-B1AF-B7C2A9A318C3}" srcOrd="1" destOrd="0" presId="urn:microsoft.com/office/officeart/2008/layout/LinedList"/>
    <dgm:cxn modelId="{B15A7A70-AFC8-430E-A324-4D9EB3D6367B}" type="presParOf" srcId="{0EA53C25-8B8D-4BE7-B1AF-B7C2A9A318C3}" destId="{0175843A-E75B-49EA-B009-78E1B502B908}" srcOrd="0" destOrd="0" presId="urn:microsoft.com/office/officeart/2008/layout/LinedList"/>
    <dgm:cxn modelId="{BB3BE119-8839-4E58-B251-FB2D654B0CA4}" type="presParOf" srcId="{0EA53C25-8B8D-4BE7-B1AF-B7C2A9A318C3}" destId="{7C9F064B-C92E-4CB4-8C77-5F6A067A6384}" srcOrd="1" destOrd="0" presId="urn:microsoft.com/office/officeart/2008/layout/LinedList"/>
    <dgm:cxn modelId="{FE5EA12E-2833-4290-86C2-C02C05E304C9}" type="presParOf" srcId="{8299F1AC-E5AC-4F2D-84D5-7E6717F5D1D6}" destId="{94B68835-6A10-4DE2-8325-2A4C2A752279}" srcOrd="2" destOrd="0" presId="urn:microsoft.com/office/officeart/2008/layout/LinedList"/>
    <dgm:cxn modelId="{DFCEA9DA-8379-4184-B9C7-87CF72581E34}" type="presParOf" srcId="{8299F1AC-E5AC-4F2D-84D5-7E6717F5D1D6}" destId="{62B4A3A8-31A2-4F97-9DD0-BB7C8C9D614F}" srcOrd="3" destOrd="0" presId="urn:microsoft.com/office/officeart/2008/layout/LinedList"/>
    <dgm:cxn modelId="{DD117404-906C-47A1-A9A0-99C40D62913C}" type="presParOf" srcId="{62B4A3A8-31A2-4F97-9DD0-BB7C8C9D614F}" destId="{89CE8F5B-BD66-4C6C-8879-29B3B9A09FB1}" srcOrd="0" destOrd="0" presId="urn:microsoft.com/office/officeart/2008/layout/LinedList"/>
    <dgm:cxn modelId="{C13B48AB-7E40-4574-B64E-33015662DB7B}" type="presParOf" srcId="{62B4A3A8-31A2-4F97-9DD0-BB7C8C9D614F}" destId="{D1AF2047-F266-42FA-B3E0-D2ED6D6A924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62E1F95-3717-43A5-8D36-2A5DB16114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8F6FE4B-71D0-4D43-BCAD-1970F7FDB89D}">
      <dgm:prSet phldrT="[Text]"/>
      <dgm:spPr>
        <a:noFill/>
        <a:ln>
          <a:noFill/>
        </a:ln>
      </dgm:spPr>
      <dgm:t>
        <a:bodyPr/>
        <a:lstStyle/>
        <a:p>
          <a:pPr algn="l"/>
          <a:r>
            <a:rPr lang="en-US" b="1" dirty="0" smtClean="0">
              <a:solidFill>
                <a:srgbClr val="002060"/>
              </a:solidFill>
              <a:latin typeface="Segoe UI" panose="020B0502040204020203" pitchFamily="34" charset="0"/>
              <a:cs typeface="Segoe UI" panose="020B0502040204020203" pitchFamily="34" charset="0"/>
            </a:rPr>
            <a:t>Social Mobility</a:t>
          </a:r>
          <a:endParaRPr lang="en-US" dirty="0">
            <a:solidFill>
              <a:srgbClr val="002060"/>
            </a:solidFill>
            <a:latin typeface="Segoe UI" panose="020B0502040204020203" pitchFamily="34" charset="0"/>
            <a:cs typeface="Segoe UI" panose="020B0502040204020203" pitchFamily="34" charset="0"/>
          </a:endParaRPr>
        </a:p>
      </dgm:t>
    </dgm:pt>
    <dgm:pt modelId="{23277FE5-51DF-4C58-8FF6-2FFCF373E49C}" type="parTrans" cxnId="{34078CA2-04BF-4BDB-BC4D-FE4E24DBA4C8}">
      <dgm:prSet/>
      <dgm:spPr/>
      <dgm:t>
        <a:bodyPr/>
        <a:lstStyle/>
        <a:p>
          <a:endParaRPr lang="en-US"/>
        </a:p>
      </dgm:t>
    </dgm:pt>
    <dgm:pt modelId="{01965434-EFAB-4F5C-8249-5B232C176CA4}" type="sibTrans" cxnId="{34078CA2-04BF-4BDB-BC4D-FE4E24DBA4C8}">
      <dgm:prSet/>
      <dgm:spPr/>
      <dgm:t>
        <a:bodyPr/>
        <a:lstStyle/>
        <a:p>
          <a:endParaRPr lang="en-US"/>
        </a:p>
      </dgm:t>
    </dgm:pt>
    <dgm:pt modelId="{5C4EB7CE-C396-4AA1-B89E-8C41621330BC}" type="pres">
      <dgm:prSet presAssocID="{662E1F95-3717-43A5-8D36-2A5DB16114F8}" presName="linear" presStyleCnt="0">
        <dgm:presLayoutVars>
          <dgm:animLvl val="lvl"/>
          <dgm:resizeHandles val="exact"/>
        </dgm:presLayoutVars>
      </dgm:prSet>
      <dgm:spPr/>
      <dgm:t>
        <a:bodyPr/>
        <a:lstStyle/>
        <a:p>
          <a:endParaRPr lang="en-US"/>
        </a:p>
      </dgm:t>
    </dgm:pt>
    <dgm:pt modelId="{6F8ED064-294A-4E2A-B26C-C1FA0CB21E4A}" type="pres">
      <dgm:prSet presAssocID="{38F6FE4B-71D0-4D43-BCAD-1970F7FDB89D}" presName="parentText" presStyleLbl="node1" presStyleIdx="0" presStyleCnt="1">
        <dgm:presLayoutVars>
          <dgm:chMax val="0"/>
          <dgm:bulletEnabled val="1"/>
        </dgm:presLayoutVars>
      </dgm:prSet>
      <dgm:spPr/>
      <dgm:t>
        <a:bodyPr/>
        <a:lstStyle/>
        <a:p>
          <a:endParaRPr lang="en-US"/>
        </a:p>
      </dgm:t>
    </dgm:pt>
  </dgm:ptLst>
  <dgm:cxnLst>
    <dgm:cxn modelId="{36441A38-60C9-4E9D-83E2-0972A68A56B8}" type="presOf" srcId="{38F6FE4B-71D0-4D43-BCAD-1970F7FDB89D}" destId="{6F8ED064-294A-4E2A-B26C-C1FA0CB21E4A}" srcOrd="0" destOrd="0" presId="urn:microsoft.com/office/officeart/2005/8/layout/vList2"/>
    <dgm:cxn modelId="{2480B27D-B3BB-4437-B210-6ECD7A511704}" type="presOf" srcId="{662E1F95-3717-43A5-8D36-2A5DB16114F8}" destId="{5C4EB7CE-C396-4AA1-B89E-8C41621330BC}" srcOrd="0" destOrd="0" presId="urn:microsoft.com/office/officeart/2005/8/layout/vList2"/>
    <dgm:cxn modelId="{34078CA2-04BF-4BDB-BC4D-FE4E24DBA4C8}" srcId="{662E1F95-3717-43A5-8D36-2A5DB16114F8}" destId="{38F6FE4B-71D0-4D43-BCAD-1970F7FDB89D}" srcOrd="0" destOrd="0" parTransId="{23277FE5-51DF-4C58-8FF6-2FFCF373E49C}" sibTransId="{01965434-EFAB-4F5C-8249-5B232C176CA4}"/>
    <dgm:cxn modelId="{F8908591-3204-4EBA-B7D8-16A7614380A8}" type="presParOf" srcId="{5C4EB7CE-C396-4AA1-B89E-8C41621330BC}" destId="{6F8ED064-294A-4E2A-B26C-C1FA0CB21E4A}"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BBF96B0-6168-46A6-8D7B-640813E4C80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2EE624D-1706-4B33-A71C-4A92613310A8}">
      <dgm:prSet phldrT="[Text]"/>
      <dgm:spPr>
        <a:noFill/>
        <a:ln>
          <a:noFill/>
        </a:ln>
      </dgm:spPr>
      <dgm:t>
        <a:bodyPr/>
        <a:lstStyle/>
        <a:p>
          <a:pPr algn="ctr"/>
          <a:r>
            <a:rPr lang="en-US" b="1" dirty="0" smtClean="0">
              <a:solidFill>
                <a:srgbClr val="002060"/>
              </a:solidFill>
              <a:latin typeface="Segoe UI" panose="020B0502040204020203" pitchFamily="34" charset="0"/>
              <a:cs typeface="Segoe UI" panose="020B0502040204020203" pitchFamily="34" charset="0"/>
            </a:rPr>
            <a:t>Types of Social Mobility</a:t>
          </a:r>
          <a:endParaRPr lang="en-US" dirty="0">
            <a:solidFill>
              <a:srgbClr val="002060"/>
            </a:solidFill>
            <a:latin typeface="Segoe UI" panose="020B0502040204020203" pitchFamily="34" charset="0"/>
            <a:cs typeface="Segoe UI" panose="020B0502040204020203" pitchFamily="34" charset="0"/>
          </a:endParaRPr>
        </a:p>
      </dgm:t>
    </dgm:pt>
    <dgm:pt modelId="{5C60999F-29E6-4E3C-9A77-74803E8943E5}" type="parTrans" cxnId="{30BCFF5C-00C3-4C2F-ABE9-965A8E163328}">
      <dgm:prSet/>
      <dgm:spPr/>
      <dgm:t>
        <a:bodyPr/>
        <a:lstStyle/>
        <a:p>
          <a:endParaRPr lang="en-US"/>
        </a:p>
      </dgm:t>
    </dgm:pt>
    <dgm:pt modelId="{57EB45AE-58F3-480E-B97D-5AECD5B2A2DA}" type="sibTrans" cxnId="{30BCFF5C-00C3-4C2F-ABE9-965A8E163328}">
      <dgm:prSet/>
      <dgm:spPr/>
      <dgm:t>
        <a:bodyPr/>
        <a:lstStyle/>
        <a:p>
          <a:endParaRPr lang="en-US"/>
        </a:p>
      </dgm:t>
    </dgm:pt>
    <dgm:pt modelId="{93F4300C-C248-4F5E-802C-60F99DAE8CE4}" type="pres">
      <dgm:prSet presAssocID="{1BBF96B0-6168-46A6-8D7B-640813E4C80E}" presName="linear" presStyleCnt="0">
        <dgm:presLayoutVars>
          <dgm:animLvl val="lvl"/>
          <dgm:resizeHandles val="exact"/>
        </dgm:presLayoutVars>
      </dgm:prSet>
      <dgm:spPr/>
      <dgm:t>
        <a:bodyPr/>
        <a:lstStyle/>
        <a:p>
          <a:endParaRPr lang="en-US"/>
        </a:p>
      </dgm:t>
    </dgm:pt>
    <dgm:pt modelId="{4A01A074-2577-4A6D-8323-64BEB4E08B8E}" type="pres">
      <dgm:prSet presAssocID="{12EE624D-1706-4B33-A71C-4A92613310A8}" presName="parentText" presStyleLbl="node1" presStyleIdx="0" presStyleCnt="1">
        <dgm:presLayoutVars>
          <dgm:chMax val="0"/>
          <dgm:bulletEnabled val="1"/>
        </dgm:presLayoutVars>
      </dgm:prSet>
      <dgm:spPr/>
      <dgm:t>
        <a:bodyPr/>
        <a:lstStyle/>
        <a:p>
          <a:endParaRPr lang="en-US"/>
        </a:p>
      </dgm:t>
    </dgm:pt>
  </dgm:ptLst>
  <dgm:cxnLst>
    <dgm:cxn modelId="{AEE790DA-73C8-4522-B07C-310089DCA9DC}" type="presOf" srcId="{12EE624D-1706-4B33-A71C-4A92613310A8}" destId="{4A01A074-2577-4A6D-8323-64BEB4E08B8E}" srcOrd="0" destOrd="0" presId="urn:microsoft.com/office/officeart/2005/8/layout/vList2"/>
    <dgm:cxn modelId="{30BCFF5C-00C3-4C2F-ABE9-965A8E163328}" srcId="{1BBF96B0-6168-46A6-8D7B-640813E4C80E}" destId="{12EE624D-1706-4B33-A71C-4A92613310A8}" srcOrd="0" destOrd="0" parTransId="{5C60999F-29E6-4E3C-9A77-74803E8943E5}" sibTransId="{57EB45AE-58F3-480E-B97D-5AECD5B2A2DA}"/>
    <dgm:cxn modelId="{F53F0CED-2140-47FD-B1CA-A1B509E49691}" type="presOf" srcId="{1BBF96B0-6168-46A6-8D7B-640813E4C80E}" destId="{93F4300C-C248-4F5E-802C-60F99DAE8CE4}" srcOrd="0" destOrd="0" presId="urn:microsoft.com/office/officeart/2005/8/layout/vList2"/>
    <dgm:cxn modelId="{252B0E4A-B147-437F-AB5B-E85C876DB33A}" type="presParOf" srcId="{93F4300C-C248-4F5E-802C-60F99DAE8CE4}" destId="{4A01A074-2577-4A6D-8323-64BEB4E08B8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29478DA-12F0-4940-9E3B-A576A52829B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D351F23-D78F-441B-B030-5E4DB1E87D4E}">
      <dgm:prSet phldrT="[Text]"/>
      <dgm:spPr/>
      <dgm:t>
        <a:bodyPr/>
        <a:lstStyle/>
        <a:p>
          <a:r>
            <a:rPr lang="en-US" b="1" dirty="0" smtClean="0">
              <a:latin typeface="+mj-lt"/>
            </a:rPr>
            <a:t>Karl Marx </a:t>
          </a:r>
          <a:r>
            <a:rPr lang="en-US" dirty="0" smtClean="0">
              <a:latin typeface="+mj-lt"/>
            </a:rPr>
            <a:t>argued that a single factor determines social class: </a:t>
          </a:r>
          <a:r>
            <a:rPr lang="en-US" i="1" dirty="0" smtClean="0">
              <a:latin typeface="+mj-lt"/>
            </a:rPr>
            <a:t>If you own the means of production</a:t>
          </a:r>
          <a:r>
            <a:rPr lang="en-US" dirty="0" smtClean="0">
              <a:latin typeface="+mj-lt"/>
            </a:rPr>
            <a:t>, you belong to the </a:t>
          </a:r>
          <a:r>
            <a:rPr lang="en-US" b="1" dirty="0" smtClean="0">
              <a:latin typeface="+mj-lt"/>
            </a:rPr>
            <a:t>bourgeoisie</a:t>
          </a:r>
          <a:r>
            <a:rPr lang="en-US" dirty="0" smtClean="0">
              <a:latin typeface="+mj-lt"/>
            </a:rPr>
            <a:t>; if you do not, you are one of the </a:t>
          </a:r>
          <a:r>
            <a:rPr lang="en-US" b="1" dirty="0" smtClean="0">
              <a:latin typeface="+mj-lt"/>
            </a:rPr>
            <a:t>proletariat</a:t>
          </a:r>
          <a:r>
            <a:rPr lang="en-US" dirty="0" smtClean="0">
              <a:latin typeface="+mj-lt"/>
            </a:rPr>
            <a:t>.</a:t>
          </a:r>
          <a:endParaRPr lang="en-US" dirty="0">
            <a:latin typeface="+mj-lt"/>
          </a:endParaRPr>
        </a:p>
      </dgm:t>
    </dgm:pt>
    <dgm:pt modelId="{478CA4DF-D45F-4769-BBBD-A9B19EC25888}" type="parTrans" cxnId="{CE767491-B312-4912-B7BC-90D7B014D047}">
      <dgm:prSet/>
      <dgm:spPr/>
      <dgm:t>
        <a:bodyPr/>
        <a:lstStyle/>
        <a:p>
          <a:endParaRPr lang="en-US"/>
        </a:p>
      </dgm:t>
    </dgm:pt>
    <dgm:pt modelId="{16E965A7-2011-4A36-B423-CDFAAD760530}" type="sibTrans" cxnId="{CE767491-B312-4912-B7BC-90D7B014D047}">
      <dgm:prSet/>
      <dgm:spPr/>
      <dgm:t>
        <a:bodyPr/>
        <a:lstStyle/>
        <a:p>
          <a:endParaRPr lang="en-US"/>
        </a:p>
      </dgm:t>
    </dgm:pt>
    <dgm:pt modelId="{31CC4A45-0F06-4D6A-89B0-677432686FF0}" type="pres">
      <dgm:prSet presAssocID="{C29478DA-12F0-4940-9E3B-A576A52829B0}" presName="vert0" presStyleCnt="0">
        <dgm:presLayoutVars>
          <dgm:dir/>
          <dgm:animOne val="branch"/>
          <dgm:animLvl val="lvl"/>
        </dgm:presLayoutVars>
      </dgm:prSet>
      <dgm:spPr/>
      <dgm:t>
        <a:bodyPr/>
        <a:lstStyle/>
        <a:p>
          <a:endParaRPr lang="en-US"/>
        </a:p>
      </dgm:t>
    </dgm:pt>
    <dgm:pt modelId="{2CB2C164-552B-4002-81C7-0ECCD3A77F7C}" type="pres">
      <dgm:prSet presAssocID="{7D351F23-D78F-441B-B030-5E4DB1E87D4E}" presName="thickLine" presStyleLbl="alignNode1" presStyleIdx="0" presStyleCnt="1"/>
      <dgm:spPr/>
    </dgm:pt>
    <dgm:pt modelId="{43AAE526-7087-4E1C-A374-88E9DE28BAFD}" type="pres">
      <dgm:prSet presAssocID="{7D351F23-D78F-441B-B030-5E4DB1E87D4E}" presName="horz1" presStyleCnt="0"/>
      <dgm:spPr/>
    </dgm:pt>
    <dgm:pt modelId="{C3D1A6A3-243A-49BB-8F30-1760A0EF08BB}" type="pres">
      <dgm:prSet presAssocID="{7D351F23-D78F-441B-B030-5E4DB1E87D4E}" presName="tx1" presStyleLbl="revTx" presStyleIdx="0" presStyleCnt="1"/>
      <dgm:spPr/>
      <dgm:t>
        <a:bodyPr/>
        <a:lstStyle/>
        <a:p>
          <a:endParaRPr lang="en-US"/>
        </a:p>
      </dgm:t>
    </dgm:pt>
    <dgm:pt modelId="{8266F220-FEFE-473F-9DCE-5D114B1C1EAD}" type="pres">
      <dgm:prSet presAssocID="{7D351F23-D78F-441B-B030-5E4DB1E87D4E}" presName="vert1" presStyleCnt="0"/>
      <dgm:spPr/>
    </dgm:pt>
  </dgm:ptLst>
  <dgm:cxnLst>
    <dgm:cxn modelId="{CE767491-B312-4912-B7BC-90D7B014D047}" srcId="{C29478DA-12F0-4940-9E3B-A576A52829B0}" destId="{7D351F23-D78F-441B-B030-5E4DB1E87D4E}" srcOrd="0" destOrd="0" parTransId="{478CA4DF-D45F-4769-BBBD-A9B19EC25888}" sibTransId="{16E965A7-2011-4A36-B423-CDFAAD760530}"/>
    <dgm:cxn modelId="{13A450B0-1973-4D96-BF61-AC65DB0D7897}" type="presOf" srcId="{C29478DA-12F0-4940-9E3B-A576A52829B0}" destId="{31CC4A45-0F06-4D6A-89B0-677432686FF0}" srcOrd="0" destOrd="0" presId="urn:microsoft.com/office/officeart/2008/layout/LinedList"/>
    <dgm:cxn modelId="{92B72F4C-3605-46DA-808D-DF78F2D5145A}" type="presOf" srcId="{7D351F23-D78F-441B-B030-5E4DB1E87D4E}" destId="{C3D1A6A3-243A-49BB-8F30-1760A0EF08BB}" srcOrd="0" destOrd="0" presId="urn:microsoft.com/office/officeart/2008/layout/LinedList"/>
    <dgm:cxn modelId="{17E54D6C-51E0-4E37-AED9-C2BDB71D8F8F}" type="presParOf" srcId="{31CC4A45-0F06-4D6A-89B0-677432686FF0}" destId="{2CB2C164-552B-4002-81C7-0ECCD3A77F7C}" srcOrd="0" destOrd="0" presId="urn:microsoft.com/office/officeart/2008/layout/LinedList"/>
    <dgm:cxn modelId="{DEB4D423-B7D9-4A2C-B825-230B0FA6E148}" type="presParOf" srcId="{31CC4A45-0F06-4D6A-89B0-677432686FF0}" destId="{43AAE526-7087-4E1C-A374-88E9DE28BAFD}" srcOrd="1" destOrd="0" presId="urn:microsoft.com/office/officeart/2008/layout/LinedList"/>
    <dgm:cxn modelId="{2D10EDF2-B4B1-40B6-8919-0BB819C63F33}" type="presParOf" srcId="{43AAE526-7087-4E1C-A374-88E9DE28BAFD}" destId="{C3D1A6A3-243A-49BB-8F30-1760A0EF08BB}" srcOrd="0" destOrd="0" presId="urn:microsoft.com/office/officeart/2008/layout/LinedList"/>
    <dgm:cxn modelId="{69D11B99-47BE-45B8-9870-768C4AC37AC8}" type="presParOf" srcId="{43AAE526-7087-4E1C-A374-88E9DE28BAFD}" destId="{8266F220-FEFE-473F-9DCE-5D114B1C1EA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C16CB363-B6B8-45C8-AB8F-C5ABA0D981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4AEC3AC-266B-4592-B0CC-6E84B38DD205}">
      <dgm:prSet phldrT="[Text]" custT="1"/>
      <dgm:spPr>
        <a:noFill/>
        <a:ln>
          <a:noFill/>
        </a:ln>
      </dgm:spPr>
      <dgm:t>
        <a:bodyPr/>
        <a:lstStyle/>
        <a:p>
          <a:pPr algn="ctr"/>
          <a:r>
            <a:rPr lang="en-US" sz="3200" b="1" dirty="0" smtClean="0">
              <a:solidFill>
                <a:srgbClr val="002060"/>
              </a:solidFill>
              <a:latin typeface="Segoe UI" panose="020B0502040204020203" pitchFamily="34" charset="0"/>
              <a:cs typeface="Segoe UI" panose="020B0502040204020203" pitchFamily="34" charset="0"/>
            </a:rPr>
            <a:t>Theoretical perspectives on Social Stratification</a:t>
          </a:r>
          <a:endParaRPr lang="en-US" sz="3200" dirty="0">
            <a:solidFill>
              <a:srgbClr val="002060"/>
            </a:solidFill>
            <a:latin typeface="Segoe UI" panose="020B0502040204020203" pitchFamily="34" charset="0"/>
            <a:cs typeface="Segoe UI" panose="020B0502040204020203" pitchFamily="34" charset="0"/>
          </a:endParaRPr>
        </a:p>
      </dgm:t>
    </dgm:pt>
    <dgm:pt modelId="{59EA5D49-8BB6-4035-9476-1368B7803103}" type="sibTrans" cxnId="{A0386DD4-DC29-4BEC-A89F-B2AEBC1F306C}">
      <dgm:prSet/>
      <dgm:spPr/>
      <dgm:t>
        <a:bodyPr/>
        <a:lstStyle/>
        <a:p>
          <a:endParaRPr lang="en-US">
            <a:solidFill>
              <a:srgbClr val="002060"/>
            </a:solidFill>
          </a:endParaRPr>
        </a:p>
      </dgm:t>
    </dgm:pt>
    <dgm:pt modelId="{D8FCDA43-DE0F-4236-A93A-85FE77AA877A}" type="parTrans" cxnId="{A0386DD4-DC29-4BEC-A89F-B2AEBC1F306C}">
      <dgm:prSet/>
      <dgm:spPr/>
      <dgm:t>
        <a:bodyPr/>
        <a:lstStyle/>
        <a:p>
          <a:endParaRPr lang="en-US">
            <a:solidFill>
              <a:srgbClr val="002060"/>
            </a:solidFill>
          </a:endParaRPr>
        </a:p>
      </dgm:t>
    </dgm:pt>
    <dgm:pt modelId="{23FFE4A5-BEF3-4941-903C-789CA628279D}" type="pres">
      <dgm:prSet presAssocID="{C16CB363-B6B8-45C8-AB8F-C5ABA0D981B6}" presName="linear" presStyleCnt="0">
        <dgm:presLayoutVars>
          <dgm:animLvl val="lvl"/>
          <dgm:resizeHandles val="exact"/>
        </dgm:presLayoutVars>
      </dgm:prSet>
      <dgm:spPr/>
      <dgm:t>
        <a:bodyPr/>
        <a:lstStyle/>
        <a:p>
          <a:endParaRPr lang="en-US"/>
        </a:p>
      </dgm:t>
    </dgm:pt>
    <dgm:pt modelId="{1E1C087E-9C7D-4F93-9E07-3F9B67ADE46E}" type="pres">
      <dgm:prSet presAssocID="{94AEC3AC-266B-4592-B0CC-6E84B38DD205}" presName="parentText" presStyleLbl="node1" presStyleIdx="0" presStyleCnt="1">
        <dgm:presLayoutVars>
          <dgm:chMax val="0"/>
          <dgm:bulletEnabled val="1"/>
        </dgm:presLayoutVars>
      </dgm:prSet>
      <dgm:spPr/>
      <dgm:t>
        <a:bodyPr/>
        <a:lstStyle/>
        <a:p>
          <a:endParaRPr lang="en-US"/>
        </a:p>
      </dgm:t>
    </dgm:pt>
  </dgm:ptLst>
  <dgm:cxnLst>
    <dgm:cxn modelId="{A0386DD4-DC29-4BEC-A89F-B2AEBC1F306C}" srcId="{C16CB363-B6B8-45C8-AB8F-C5ABA0D981B6}" destId="{94AEC3AC-266B-4592-B0CC-6E84B38DD205}" srcOrd="0" destOrd="0" parTransId="{D8FCDA43-DE0F-4236-A93A-85FE77AA877A}" sibTransId="{59EA5D49-8BB6-4035-9476-1368B7803103}"/>
    <dgm:cxn modelId="{4AEA805B-F78D-4BED-B58F-DBD4566D3380}" type="presOf" srcId="{94AEC3AC-266B-4592-B0CC-6E84B38DD205}" destId="{1E1C087E-9C7D-4F93-9E07-3F9B67ADE46E}" srcOrd="0" destOrd="0" presId="urn:microsoft.com/office/officeart/2005/8/layout/vList2"/>
    <dgm:cxn modelId="{D5AD1912-3D0B-4A8E-9BC3-C0B3E00E1E25}" type="presOf" srcId="{C16CB363-B6B8-45C8-AB8F-C5ABA0D981B6}" destId="{23FFE4A5-BEF3-4941-903C-789CA628279D}" srcOrd="0" destOrd="0" presId="urn:microsoft.com/office/officeart/2005/8/layout/vList2"/>
    <dgm:cxn modelId="{F8B4C955-5432-41F4-9CA8-E2444BE56073}" type="presParOf" srcId="{23FFE4A5-BEF3-4941-903C-789CA628279D}" destId="{1E1C087E-9C7D-4F93-9E07-3F9B67ADE46E}" srcOrd="0" destOrd="0" presId="urn:microsoft.com/office/officeart/2005/8/layout/vList2"/>
  </dgm:cxnLst>
  <dgm:bg>
    <a:noFill/>
  </dgm:bg>
  <dgm:whole>
    <a:ln>
      <a:noFill/>
    </a:ln>
  </dgm:whole>
  <dgm:extLst>
    <a:ext uri="http://schemas.microsoft.com/office/drawing/2008/diagram">
      <dsp:dataModelExt xmlns:dsp="http://schemas.microsoft.com/office/drawing/2008/diagram" relId="rId1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5B7B123-4481-4AB8-A34E-A2BDB028DE2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475867E-74C1-45FD-9807-23B794DC01F3}">
      <dgm:prSet phldrT="[Text]" custT="1"/>
      <dgm:spPr/>
      <dgm:t>
        <a:bodyPr/>
        <a:lstStyle/>
        <a:p>
          <a:pPr algn="just"/>
          <a:r>
            <a:rPr lang="en-US" sz="2400" dirty="0" smtClean="0">
              <a:solidFill>
                <a:schemeClr val="tx1"/>
              </a:solidFill>
              <a:latin typeface="+mj-lt"/>
            </a:rPr>
            <a:t>For example, workers with a few dollars in the bank may forget that they are workers and instead see themselves as investors, or as capitalists who are about to launch a successful business.</a:t>
          </a:r>
          <a:endParaRPr lang="en-US" sz="2400" dirty="0">
            <a:solidFill>
              <a:schemeClr val="tx1"/>
            </a:solidFill>
            <a:latin typeface="+mj-lt"/>
          </a:endParaRPr>
        </a:p>
      </dgm:t>
    </dgm:pt>
    <dgm:pt modelId="{804B5E57-4C7B-414D-B6FC-1CD480712FC9}" type="parTrans" cxnId="{CEAE8C1C-1B77-4E6D-ABDB-DD4D858F71FF}">
      <dgm:prSet/>
      <dgm:spPr/>
      <dgm:t>
        <a:bodyPr/>
        <a:lstStyle/>
        <a:p>
          <a:endParaRPr lang="en-US" sz="2000">
            <a:solidFill>
              <a:schemeClr val="tx1"/>
            </a:solidFill>
            <a:latin typeface="+mj-lt"/>
          </a:endParaRPr>
        </a:p>
      </dgm:t>
    </dgm:pt>
    <dgm:pt modelId="{274D43A4-53CA-48AA-8B3F-1D6EE052402A}" type="sibTrans" cxnId="{CEAE8C1C-1B77-4E6D-ABDB-DD4D858F71FF}">
      <dgm:prSet/>
      <dgm:spPr/>
      <dgm:t>
        <a:bodyPr/>
        <a:lstStyle/>
        <a:p>
          <a:endParaRPr lang="en-US" sz="2000">
            <a:solidFill>
              <a:schemeClr val="tx1"/>
            </a:solidFill>
            <a:latin typeface="+mj-lt"/>
          </a:endParaRPr>
        </a:p>
      </dgm:t>
    </dgm:pt>
    <dgm:pt modelId="{772FE505-33B8-4A0C-84E1-1928B92CEF3D}">
      <dgm:prSet phldrT="[Text]" custT="1"/>
      <dgm:spPr/>
      <dgm:t>
        <a:bodyPr/>
        <a:lstStyle/>
        <a:p>
          <a:pPr algn="just"/>
          <a:r>
            <a:rPr lang="en-US" sz="2400" b="0" i="0" dirty="0" smtClean="0">
              <a:solidFill>
                <a:schemeClr val="tx1"/>
              </a:solidFill>
              <a:latin typeface="+mj-lt"/>
            </a:rPr>
            <a:t>A Marxist concept that suggests that the proletariat (working class) do not </a:t>
          </a:r>
          <a:r>
            <a:rPr lang="en-US" sz="2400" b="0" i="0" dirty="0" err="1" smtClean="0">
              <a:solidFill>
                <a:schemeClr val="tx1"/>
              </a:solidFill>
              <a:latin typeface="+mj-lt"/>
            </a:rPr>
            <a:t>recognise</a:t>
          </a:r>
          <a:r>
            <a:rPr lang="en-US" sz="2400" b="0" i="0" dirty="0" smtClean="0">
              <a:solidFill>
                <a:schemeClr val="tx1"/>
              </a:solidFill>
              <a:latin typeface="+mj-lt"/>
            </a:rPr>
            <a:t> that they are being exploited by the bourgeoisie (ruling class) and indeed contribute to their own exploitation. </a:t>
          </a:r>
          <a:endParaRPr lang="en-US" sz="2400" dirty="0">
            <a:solidFill>
              <a:schemeClr val="tx1"/>
            </a:solidFill>
            <a:latin typeface="+mj-lt"/>
          </a:endParaRPr>
        </a:p>
      </dgm:t>
    </dgm:pt>
    <dgm:pt modelId="{D3291E4D-7733-4185-A8AE-7764372B7BA3}" type="sibTrans" cxnId="{B1EBE34E-031E-4EF5-AC05-EC53D7DF1B04}">
      <dgm:prSet/>
      <dgm:spPr/>
      <dgm:t>
        <a:bodyPr/>
        <a:lstStyle/>
        <a:p>
          <a:endParaRPr lang="en-US" sz="2000">
            <a:solidFill>
              <a:schemeClr val="tx1"/>
            </a:solidFill>
            <a:latin typeface="+mj-lt"/>
          </a:endParaRPr>
        </a:p>
      </dgm:t>
    </dgm:pt>
    <dgm:pt modelId="{7D86B16F-9E65-49C6-ACB8-871841209C66}" type="parTrans" cxnId="{B1EBE34E-031E-4EF5-AC05-EC53D7DF1B04}">
      <dgm:prSet/>
      <dgm:spPr/>
      <dgm:t>
        <a:bodyPr/>
        <a:lstStyle/>
        <a:p>
          <a:endParaRPr lang="en-US" sz="2000">
            <a:solidFill>
              <a:schemeClr val="tx1"/>
            </a:solidFill>
            <a:latin typeface="+mj-lt"/>
          </a:endParaRPr>
        </a:p>
      </dgm:t>
    </dgm:pt>
    <dgm:pt modelId="{7271B000-EF28-451E-8EAE-7B3C027AAC4C}">
      <dgm:prSet phldrT="[Text]" custT="1"/>
      <dgm:spPr/>
      <dgm:t>
        <a:bodyPr/>
        <a:lstStyle/>
        <a:p>
          <a:pPr algn="just"/>
          <a:r>
            <a:rPr lang="en-US" sz="2400" dirty="0" smtClean="0">
              <a:solidFill>
                <a:schemeClr val="tx1"/>
              </a:solidFill>
              <a:latin typeface="+mj-lt"/>
            </a:rPr>
            <a:t>Workers mistakenly thinking of themselves as capitalists. Hold values and beliefs that benefit the ruling class, and do not understand that they are being exploited.</a:t>
          </a:r>
        </a:p>
      </dgm:t>
    </dgm:pt>
    <dgm:pt modelId="{A7632859-9963-4C5A-8F6C-5BA43A0D3DE4}" type="parTrans" cxnId="{55D5EA91-D3A1-462A-A1A0-5F04325D097A}">
      <dgm:prSet/>
      <dgm:spPr/>
      <dgm:t>
        <a:bodyPr/>
        <a:lstStyle/>
        <a:p>
          <a:endParaRPr lang="en-US">
            <a:solidFill>
              <a:schemeClr val="tx1"/>
            </a:solidFill>
            <a:latin typeface="+mj-lt"/>
          </a:endParaRPr>
        </a:p>
      </dgm:t>
    </dgm:pt>
    <dgm:pt modelId="{199B436A-9E96-440C-87AF-411CC124111E}" type="sibTrans" cxnId="{55D5EA91-D3A1-462A-A1A0-5F04325D097A}">
      <dgm:prSet/>
      <dgm:spPr/>
      <dgm:t>
        <a:bodyPr/>
        <a:lstStyle/>
        <a:p>
          <a:endParaRPr lang="en-US">
            <a:solidFill>
              <a:schemeClr val="tx1"/>
            </a:solidFill>
            <a:latin typeface="+mj-lt"/>
          </a:endParaRPr>
        </a:p>
      </dgm:t>
    </dgm:pt>
    <dgm:pt modelId="{2C9EAB48-D0C5-4650-B7A8-B2380CEB5489}">
      <dgm:prSet phldrT="[Text]" custT="1"/>
      <dgm:spPr/>
      <dgm:t>
        <a:bodyPr/>
        <a:lstStyle/>
        <a:p>
          <a:pPr algn="just"/>
          <a:r>
            <a:rPr lang="en-US" sz="2400" dirty="0" smtClean="0">
              <a:solidFill>
                <a:schemeClr val="tx1"/>
              </a:solidFill>
              <a:latin typeface="+mj-lt"/>
            </a:rPr>
            <a:t>Mass media play an important role in ensuring that the working class remain happy with their situation despite the inherent unfairness of the system.</a:t>
          </a:r>
          <a:endParaRPr lang="en-US" sz="2400" dirty="0">
            <a:solidFill>
              <a:schemeClr val="tx1"/>
            </a:solidFill>
            <a:latin typeface="+mj-lt"/>
          </a:endParaRPr>
        </a:p>
      </dgm:t>
    </dgm:pt>
    <dgm:pt modelId="{EC9C9083-285F-4824-BF0A-5FB828F5509F}" type="parTrans" cxnId="{94F3326C-6BB2-4DA4-9343-774AB8727FAE}">
      <dgm:prSet/>
      <dgm:spPr/>
      <dgm:t>
        <a:bodyPr/>
        <a:lstStyle/>
        <a:p>
          <a:endParaRPr lang="en-US">
            <a:solidFill>
              <a:schemeClr val="tx1"/>
            </a:solidFill>
            <a:latin typeface="+mj-lt"/>
          </a:endParaRPr>
        </a:p>
      </dgm:t>
    </dgm:pt>
    <dgm:pt modelId="{12306138-7916-4922-BDF4-BFEDC8D32F52}" type="sibTrans" cxnId="{94F3326C-6BB2-4DA4-9343-774AB8727FAE}">
      <dgm:prSet/>
      <dgm:spPr/>
      <dgm:t>
        <a:bodyPr/>
        <a:lstStyle/>
        <a:p>
          <a:endParaRPr lang="en-US">
            <a:solidFill>
              <a:schemeClr val="tx1"/>
            </a:solidFill>
            <a:latin typeface="+mj-lt"/>
          </a:endParaRPr>
        </a:p>
      </dgm:t>
    </dgm:pt>
    <dgm:pt modelId="{BEB18BC1-A22D-40F1-869E-4A76CA10B849}" type="pres">
      <dgm:prSet presAssocID="{D5B7B123-4481-4AB8-A34E-A2BDB028DE2F}" presName="vert0" presStyleCnt="0">
        <dgm:presLayoutVars>
          <dgm:dir/>
          <dgm:animOne val="branch"/>
          <dgm:animLvl val="lvl"/>
        </dgm:presLayoutVars>
      </dgm:prSet>
      <dgm:spPr/>
      <dgm:t>
        <a:bodyPr/>
        <a:lstStyle/>
        <a:p>
          <a:endParaRPr lang="en-US"/>
        </a:p>
      </dgm:t>
    </dgm:pt>
    <dgm:pt modelId="{6A12950E-AA4B-47B2-9EB1-A9767545EBD2}" type="pres">
      <dgm:prSet presAssocID="{772FE505-33B8-4A0C-84E1-1928B92CEF3D}" presName="thickLine" presStyleLbl="alignNode1" presStyleIdx="0" presStyleCnt="4"/>
      <dgm:spPr/>
    </dgm:pt>
    <dgm:pt modelId="{7D96BEFD-5348-4BB9-9E5F-13F45D9B223B}" type="pres">
      <dgm:prSet presAssocID="{772FE505-33B8-4A0C-84E1-1928B92CEF3D}" presName="horz1" presStyleCnt="0"/>
      <dgm:spPr/>
    </dgm:pt>
    <dgm:pt modelId="{A1F105F7-AB59-487A-B653-6F3D8C40F7D0}" type="pres">
      <dgm:prSet presAssocID="{772FE505-33B8-4A0C-84E1-1928B92CEF3D}" presName="tx1" presStyleLbl="revTx" presStyleIdx="0" presStyleCnt="4"/>
      <dgm:spPr/>
      <dgm:t>
        <a:bodyPr/>
        <a:lstStyle/>
        <a:p>
          <a:endParaRPr lang="en-US"/>
        </a:p>
      </dgm:t>
    </dgm:pt>
    <dgm:pt modelId="{67CB585A-870C-4F20-8328-3C4642E23E66}" type="pres">
      <dgm:prSet presAssocID="{772FE505-33B8-4A0C-84E1-1928B92CEF3D}" presName="vert1" presStyleCnt="0"/>
      <dgm:spPr/>
    </dgm:pt>
    <dgm:pt modelId="{6F69E0D2-6AC9-4390-92FE-9A9FF543D8EC}" type="pres">
      <dgm:prSet presAssocID="{2C9EAB48-D0C5-4650-B7A8-B2380CEB5489}" presName="thickLine" presStyleLbl="alignNode1" presStyleIdx="1" presStyleCnt="4"/>
      <dgm:spPr/>
    </dgm:pt>
    <dgm:pt modelId="{8FA45BB7-B756-4A05-82A3-071E18599BC7}" type="pres">
      <dgm:prSet presAssocID="{2C9EAB48-D0C5-4650-B7A8-B2380CEB5489}" presName="horz1" presStyleCnt="0"/>
      <dgm:spPr/>
    </dgm:pt>
    <dgm:pt modelId="{F7A17045-AB58-44CE-BE52-C3A989989148}" type="pres">
      <dgm:prSet presAssocID="{2C9EAB48-D0C5-4650-B7A8-B2380CEB5489}" presName="tx1" presStyleLbl="revTx" presStyleIdx="1" presStyleCnt="4" custScaleY="77600"/>
      <dgm:spPr/>
      <dgm:t>
        <a:bodyPr/>
        <a:lstStyle/>
        <a:p>
          <a:endParaRPr lang="en-US"/>
        </a:p>
      </dgm:t>
    </dgm:pt>
    <dgm:pt modelId="{ABD8DAF0-D5A5-469D-B82F-356162980A49}" type="pres">
      <dgm:prSet presAssocID="{2C9EAB48-D0C5-4650-B7A8-B2380CEB5489}" presName="vert1" presStyleCnt="0"/>
      <dgm:spPr/>
    </dgm:pt>
    <dgm:pt modelId="{229FCC82-3AFE-4920-9D47-3CA600FE1D7E}" type="pres">
      <dgm:prSet presAssocID="{7271B000-EF28-451E-8EAE-7B3C027AAC4C}" presName="thickLine" presStyleLbl="alignNode1" presStyleIdx="2" presStyleCnt="4"/>
      <dgm:spPr/>
    </dgm:pt>
    <dgm:pt modelId="{6E29E421-047D-4726-A412-AC2B79B4CE1E}" type="pres">
      <dgm:prSet presAssocID="{7271B000-EF28-451E-8EAE-7B3C027AAC4C}" presName="horz1" presStyleCnt="0"/>
      <dgm:spPr/>
    </dgm:pt>
    <dgm:pt modelId="{8F3936B3-B5A3-4906-847A-8D48FFEBDC94}" type="pres">
      <dgm:prSet presAssocID="{7271B000-EF28-451E-8EAE-7B3C027AAC4C}" presName="tx1" presStyleLbl="revTx" presStyleIdx="2" presStyleCnt="4" custScaleY="86668"/>
      <dgm:spPr/>
      <dgm:t>
        <a:bodyPr/>
        <a:lstStyle/>
        <a:p>
          <a:endParaRPr lang="en-US"/>
        </a:p>
      </dgm:t>
    </dgm:pt>
    <dgm:pt modelId="{BA0FF558-64E0-4D08-9565-7208EDA894CE}" type="pres">
      <dgm:prSet presAssocID="{7271B000-EF28-451E-8EAE-7B3C027AAC4C}" presName="vert1" presStyleCnt="0"/>
      <dgm:spPr/>
    </dgm:pt>
    <dgm:pt modelId="{3229E4C0-94D4-4B44-9BEE-13275E65466E}" type="pres">
      <dgm:prSet presAssocID="{E475867E-74C1-45FD-9807-23B794DC01F3}" presName="thickLine" presStyleLbl="alignNode1" presStyleIdx="3" presStyleCnt="4"/>
      <dgm:spPr/>
    </dgm:pt>
    <dgm:pt modelId="{77E7AFE0-103A-4BE5-A12F-1356B44905C7}" type="pres">
      <dgm:prSet presAssocID="{E475867E-74C1-45FD-9807-23B794DC01F3}" presName="horz1" presStyleCnt="0"/>
      <dgm:spPr/>
    </dgm:pt>
    <dgm:pt modelId="{3095848A-4FC3-44BC-AA70-DA2B28CD2274}" type="pres">
      <dgm:prSet presAssocID="{E475867E-74C1-45FD-9807-23B794DC01F3}" presName="tx1" presStyleLbl="revTx" presStyleIdx="3" presStyleCnt="4"/>
      <dgm:spPr/>
      <dgm:t>
        <a:bodyPr/>
        <a:lstStyle/>
        <a:p>
          <a:endParaRPr lang="en-US"/>
        </a:p>
      </dgm:t>
    </dgm:pt>
    <dgm:pt modelId="{23776E22-21F1-4FB3-8FB7-E82A3A69CF29}" type="pres">
      <dgm:prSet presAssocID="{E475867E-74C1-45FD-9807-23B794DC01F3}" presName="vert1" presStyleCnt="0"/>
      <dgm:spPr/>
    </dgm:pt>
  </dgm:ptLst>
  <dgm:cxnLst>
    <dgm:cxn modelId="{CEAE8C1C-1B77-4E6D-ABDB-DD4D858F71FF}" srcId="{D5B7B123-4481-4AB8-A34E-A2BDB028DE2F}" destId="{E475867E-74C1-45FD-9807-23B794DC01F3}" srcOrd="3" destOrd="0" parTransId="{804B5E57-4C7B-414D-B6FC-1CD480712FC9}" sibTransId="{274D43A4-53CA-48AA-8B3F-1D6EE052402A}"/>
    <dgm:cxn modelId="{B1EBE34E-031E-4EF5-AC05-EC53D7DF1B04}" srcId="{D5B7B123-4481-4AB8-A34E-A2BDB028DE2F}" destId="{772FE505-33B8-4A0C-84E1-1928B92CEF3D}" srcOrd="0" destOrd="0" parTransId="{7D86B16F-9E65-49C6-ACB8-871841209C66}" sibTransId="{D3291E4D-7733-4185-A8AE-7764372B7BA3}"/>
    <dgm:cxn modelId="{94F3326C-6BB2-4DA4-9343-774AB8727FAE}" srcId="{D5B7B123-4481-4AB8-A34E-A2BDB028DE2F}" destId="{2C9EAB48-D0C5-4650-B7A8-B2380CEB5489}" srcOrd="1" destOrd="0" parTransId="{EC9C9083-285F-4824-BF0A-5FB828F5509F}" sibTransId="{12306138-7916-4922-BDF4-BFEDC8D32F52}"/>
    <dgm:cxn modelId="{55D5EA91-D3A1-462A-A1A0-5F04325D097A}" srcId="{D5B7B123-4481-4AB8-A34E-A2BDB028DE2F}" destId="{7271B000-EF28-451E-8EAE-7B3C027AAC4C}" srcOrd="2" destOrd="0" parTransId="{A7632859-9963-4C5A-8F6C-5BA43A0D3DE4}" sibTransId="{199B436A-9E96-440C-87AF-411CC124111E}"/>
    <dgm:cxn modelId="{41D26F64-300D-4E0A-B093-1EAF0287E77D}" type="presOf" srcId="{D5B7B123-4481-4AB8-A34E-A2BDB028DE2F}" destId="{BEB18BC1-A22D-40F1-869E-4A76CA10B849}" srcOrd="0" destOrd="0" presId="urn:microsoft.com/office/officeart/2008/layout/LinedList"/>
    <dgm:cxn modelId="{B122B6D1-7F98-4D63-961E-60729D185DEC}" type="presOf" srcId="{7271B000-EF28-451E-8EAE-7B3C027AAC4C}" destId="{8F3936B3-B5A3-4906-847A-8D48FFEBDC94}" srcOrd="0" destOrd="0" presId="urn:microsoft.com/office/officeart/2008/layout/LinedList"/>
    <dgm:cxn modelId="{69FD243B-BFB3-4078-B8B3-C82C72B6FFFE}" type="presOf" srcId="{772FE505-33B8-4A0C-84E1-1928B92CEF3D}" destId="{A1F105F7-AB59-487A-B653-6F3D8C40F7D0}" srcOrd="0" destOrd="0" presId="urn:microsoft.com/office/officeart/2008/layout/LinedList"/>
    <dgm:cxn modelId="{7A184D7A-CD9E-475B-A173-964E8FEA724E}" type="presOf" srcId="{E475867E-74C1-45FD-9807-23B794DC01F3}" destId="{3095848A-4FC3-44BC-AA70-DA2B28CD2274}" srcOrd="0" destOrd="0" presId="urn:microsoft.com/office/officeart/2008/layout/LinedList"/>
    <dgm:cxn modelId="{F5E99B55-69A1-484A-B8F8-F5BF5FA5F99E}" type="presOf" srcId="{2C9EAB48-D0C5-4650-B7A8-B2380CEB5489}" destId="{F7A17045-AB58-44CE-BE52-C3A989989148}" srcOrd="0" destOrd="0" presId="urn:microsoft.com/office/officeart/2008/layout/LinedList"/>
    <dgm:cxn modelId="{4A9615BE-7B55-43A7-BC0E-4ED798B3980E}" type="presParOf" srcId="{BEB18BC1-A22D-40F1-869E-4A76CA10B849}" destId="{6A12950E-AA4B-47B2-9EB1-A9767545EBD2}" srcOrd="0" destOrd="0" presId="urn:microsoft.com/office/officeart/2008/layout/LinedList"/>
    <dgm:cxn modelId="{E85219BE-92F2-4A35-A7FC-FA33E15A0CA9}" type="presParOf" srcId="{BEB18BC1-A22D-40F1-869E-4A76CA10B849}" destId="{7D96BEFD-5348-4BB9-9E5F-13F45D9B223B}" srcOrd="1" destOrd="0" presId="urn:microsoft.com/office/officeart/2008/layout/LinedList"/>
    <dgm:cxn modelId="{9BC15149-E52E-449B-BBD1-AFF652BCE457}" type="presParOf" srcId="{7D96BEFD-5348-4BB9-9E5F-13F45D9B223B}" destId="{A1F105F7-AB59-487A-B653-6F3D8C40F7D0}" srcOrd="0" destOrd="0" presId="urn:microsoft.com/office/officeart/2008/layout/LinedList"/>
    <dgm:cxn modelId="{1F15FCA6-341E-41F3-8B34-E211BBFAD456}" type="presParOf" srcId="{7D96BEFD-5348-4BB9-9E5F-13F45D9B223B}" destId="{67CB585A-870C-4F20-8328-3C4642E23E66}" srcOrd="1" destOrd="0" presId="urn:microsoft.com/office/officeart/2008/layout/LinedList"/>
    <dgm:cxn modelId="{15EA6989-DECB-48E2-AAC6-327CC938BDC7}" type="presParOf" srcId="{BEB18BC1-A22D-40F1-869E-4A76CA10B849}" destId="{6F69E0D2-6AC9-4390-92FE-9A9FF543D8EC}" srcOrd="2" destOrd="0" presId="urn:microsoft.com/office/officeart/2008/layout/LinedList"/>
    <dgm:cxn modelId="{7E5D9FAA-9D04-48E5-A0FB-253B7BA31245}" type="presParOf" srcId="{BEB18BC1-A22D-40F1-869E-4A76CA10B849}" destId="{8FA45BB7-B756-4A05-82A3-071E18599BC7}" srcOrd="3" destOrd="0" presId="urn:microsoft.com/office/officeart/2008/layout/LinedList"/>
    <dgm:cxn modelId="{D704DAC8-EDAC-4EB0-9BC2-D36AF08B0F6D}" type="presParOf" srcId="{8FA45BB7-B756-4A05-82A3-071E18599BC7}" destId="{F7A17045-AB58-44CE-BE52-C3A989989148}" srcOrd="0" destOrd="0" presId="urn:microsoft.com/office/officeart/2008/layout/LinedList"/>
    <dgm:cxn modelId="{E4186BC4-BC1C-40AC-8861-CBE2FB6177A4}" type="presParOf" srcId="{8FA45BB7-B756-4A05-82A3-071E18599BC7}" destId="{ABD8DAF0-D5A5-469D-B82F-356162980A49}" srcOrd="1" destOrd="0" presId="urn:microsoft.com/office/officeart/2008/layout/LinedList"/>
    <dgm:cxn modelId="{A5C68A9C-CAE7-42DD-A887-77EF71A053C3}" type="presParOf" srcId="{BEB18BC1-A22D-40F1-869E-4A76CA10B849}" destId="{229FCC82-3AFE-4920-9D47-3CA600FE1D7E}" srcOrd="4" destOrd="0" presId="urn:microsoft.com/office/officeart/2008/layout/LinedList"/>
    <dgm:cxn modelId="{D3C05D55-229B-4F87-BFF1-02C5B12CAB73}" type="presParOf" srcId="{BEB18BC1-A22D-40F1-869E-4A76CA10B849}" destId="{6E29E421-047D-4726-A412-AC2B79B4CE1E}" srcOrd="5" destOrd="0" presId="urn:microsoft.com/office/officeart/2008/layout/LinedList"/>
    <dgm:cxn modelId="{8C294C6C-B23E-4DD1-A6F8-C73A985BD8EB}" type="presParOf" srcId="{6E29E421-047D-4726-A412-AC2B79B4CE1E}" destId="{8F3936B3-B5A3-4906-847A-8D48FFEBDC94}" srcOrd="0" destOrd="0" presId="urn:microsoft.com/office/officeart/2008/layout/LinedList"/>
    <dgm:cxn modelId="{0803951C-4676-4913-A61F-AEEBDB965CC8}" type="presParOf" srcId="{6E29E421-047D-4726-A412-AC2B79B4CE1E}" destId="{BA0FF558-64E0-4D08-9565-7208EDA894CE}" srcOrd="1" destOrd="0" presId="urn:microsoft.com/office/officeart/2008/layout/LinedList"/>
    <dgm:cxn modelId="{C41A49A0-AD8D-4B27-BC06-B1CE8E79B29E}" type="presParOf" srcId="{BEB18BC1-A22D-40F1-869E-4A76CA10B849}" destId="{3229E4C0-94D4-4B44-9BEE-13275E65466E}" srcOrd="6" destOrd="0" presId="urn:microsoft.com/office/officeart/2008/layout/LinedList"/>
    <dgm:cxn modelId="{DC20EDE9-1723-4BA0-A63B-59B766C1DDA3}" type="presParOf" srcId="{BEB18BC1-A22D-40F1-869E-4A76CA10B849}" destId="{77E7AFE0-103A-4BE5-A12F-1356B44905C7}" srcOrd="7" destOrd="0" presId="urn:microsoft.com/office/officeart/2008/layout/LinedList"/>
    <dgm:cxn modelId="{4DC49769-7ADD-468C-8E99-BAB7D9E36D8D}" type="presParOf" srcId="{77E7AFE0-103A-4BE5-A12F-1356B44905C7}" destId="{3095848A-4FC3-44BC-AA70-DA2B28CD2274}" srcOrd="0" destOrd="0" presId="urn:microsoft.com/office/officeart/2008/layout/LinedList"/>
    <dgm:cxn modelId="{18A78A2C-4C7E-4D61-9FD3-E1C70D536B49}" type="presParOf" srcId="{77E7AFE0-103A-4BE5-A12F-1356B44905C7}" destId="{23776E22-21F1-4FB3-8FB7-E82A3A69CF2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4D649EE-DE84-4DCD-AE17-F427DA5C0A9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9A55541-F83A-4981-803E-E410C7FF2931}">
      <dgm:prSet phldrT="[Text]" custT="1"/>
      <dgm:spPr>
        <a:noFill/>
        <a:ln>
          <a:noFill/>
        </a:ln>
      </dgm:spPr>
      <dgm:t>
        <a:bodyPr/>
        <a:lstStyle/>
        <a:p>
          <a:pPr algn="ctr"/>
          <a:r>
            <a:rPr lang="en-US" sz="3600" b="1" dirty="0" smtClean="0">
              <a:solidFill>
                <a:srgbClr val="002060"/>
              </a:solidFill>
              <a:latin typeface="Segoe UI" panose="020B0502040204020203" pitchFamily="34" charset="0"/>
              <a:cs typeface="Segoe UI" panose="020B0502040204020203" pitchFamily="34" charset="0"/>
            </a:rPr>
            <a:t>False Class Consciousness</a:t>
          </a:r>
          <a:endParaRPr lang="en-US" sz="3600" b="1" dirty="0">
            <a:solidFill>
              <a:srgbClr val="002060"/>
            </a:solidFill>
            <a:latin typeface="Segoe UI" panose="020B0502040204020203" pitchFamily="34" charset="0"/>
            <a:cs typeface="Segoe UI" panose="020B0502040204020203" pitchFamily="34" charset="0"/>
          </a:endParaRPr>
        </a:p>
      </dgm:t>
    </dgm:pt>
    <dgm:pt modelId="{AFF91322-971E-471E-94FF-2CE2E65EA721}" type="parTrans" cxnId="{3405AE71-085C-4A94-87E3-6464CB28AF08}">
      <dgm:prSet/>
      <dgm:spPr/>
      <dgm:t>
        <a:bodyPr/>
        <a:lstStyle/>
        <a:p>
          <a:endParaRPr lang="en-US"/>
        </a:p>
      </dgm:t>
    </dgm:pt>
    <dgm:pt modelId="{E7E3213A-E6E9-4F5E-BD3F-340B23B35CA0}" type="sibTrans" cxnId="{3405AE71-085C-4A94-87E3-6464CB28AF08}">
      <dgm:prSet/>
      <dgm:spPr/>
      <dgm:t>
        <a:bodyPr/>
        <a:lstStyle/>
        <a:p>
          <a:endParaRPr lang="en-US"/>
        </a:p>
      </dgm:t>
    </dgm:pt>
    <dgm:pt modelId="{BFE6E8AB-DFF3-4BCF-8E8E-4E75C689492A}" type="pres">
      <dgm:prSet presAssocID="{84D649EE-DE84-4DCD-AE17-F427DA5C0A9B}" presName="linear" presStyleCnt="0">
        <dgm:presLayoutVars>
          <dgm:animLvl val="lvl"/>
          <dgm:resizeHandles val="exact"/>
        </dgm:presLayoutVars>
      </dgm:prSet>
      <dgm:spPr/>
      <dgm:t>
        <a:bodyPr/>
        <a:lstStyle/>
        <a:p>
          <a:endParaRPr lang="en-US"/>
        </a:p>
      </dgm:t>
    </dgm:pt>
    <dgm:pt modelId="{2069DF1A-829A-4F2C-8794-ED5A66E55E15}" type="pres">
      <dgm:prSet presAssocID="{49A55541-F83A-4981-803E-E410C7FF2931}" presName="parentText" presStyleLbl="node1" presStyleIdx="0" presStyleCnt="1">
        <dgm:presLayoutVars>
          <dgm:chMax val="0"/>
          <dgm:bulletEnabled val="1"/>
        </dgm:presLayoutVars>
      </dgm:prSet>
      <dgm:spPr/>
      <dgm:t>
        <a:bodyPr/>
        <a:lstStyle/>
        <a:p>
          <a:endParaRPr lang="en-US"/>
        </a:p>
      </dgm:t>
    </dgm:pt>
  </dgm:ptLst>
  <dgm:cxnLst>
    <dgm:cxn modelId="{3405AE71-085C-4A94-87E3-6464CB28AF08}" srcId="{84D649EE-DE84-4DCD-AE17-F427DA5C0A9B}" destId="{49A55541-F83A-4981-803E-E410C7FF2931}" srcOrd="0" destOrd="0" parTransId="{AFF91322-971E-471E-94FF-2CE2E65EA721}" sibTransId="{E7E3213A-E6E9-4F5E-BD3F-340B23B35CA0}"/>
    <dgm:cxn modelId="{0A886EE3-1A5D-4760-9099-A966B532156C}" type="presOf" srcId="{49A55541-F83A-4981-803E-E410C7FF2931}" destId="{2069DF1A-829A-4F2C-8794-ED5A66E55E15}" srcOrd="0" destOrd="0" presId="urn:microsoft.com/office/officeart/2005/8/layout/vList2"/>
    <dgm:cxn modelId="{43803499-37C1-4DFC-B3C6-B5D8F523514A}" type="presOf" srcId="{84D649EE-DE84-4DCD-AE17-F427DA5C0A9B}" destId="{BFE6E8AB-DFF3-4BCF-8E8E-4E75C689492A}" srcOrd="0" destOrd="0" presId="urn:microsoft.com/office/officeart/2005/8/layout/vList2"/>
    <dgm:cxn modelId="{1EAB4EFC-4B0F-473E-BF33-F2366CAEF81B}" type="presParOf" srcId="{BFE6E8AB-DFF3-4BCF-8E8E-4E75C689492A}" destId="{2069DF1A-829A-4F2C-8794-ED5A66E55E15}"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5EA323-39EB-4504-92DE-410AF3DABC82}"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B57C70D-20DC-4930-A863-E84FD78AFC0E}">
      <dgm:prSet phldrT="[Text]"/>
      <dgm:spPr/>
      <dgm:t>
        <a:bodyPr/>
        <a:lstStyle/>
        <a:p>
          <a:pPr algn="ctr"/>
          <a:r>
            <a:rPr lang="en-US" dirty="0" smtClean="0">
              <a:latin typeface="+mj-lt"/>
            </a:rPr>
            <a:t>The condition where people have </a:t>
          </a:r>
          <a:r>
            <a:rPr lang="en-US" b="1" u="sng" dirty="0" smtClean="0">
              <a:latin typeface="+mj-lt"/>
            </a:rPr>
            <a:t>unequal access </a:t>
          </a:r>
          <a:r>
            <a:rPr lang="en-US" dirty="0" smtClean="0">
              <a:latin typeface="+mj-lt"/>
            </a:rPr>
            <a:t>to valued resources, services and positions in society.</a:t>
          </a:r>
          <a:endParaRPr lang="en-US" dirty="0">
            <a:latin typeface="+mj-lt"/>
          </a:endParaRPr>
        </a:p>
      </dgm:t>
    </dgm:pt>
    <dgm:pt modelId="{A0290BDF-B897-411D-ABAB-5BAD987D3719}" type="parTrans" cxnId="{84A41AF4-55AC-4F3E-AB47-18A8788313BE}">
      <dgm:prSet/>
      <dgm:spPr/>
      <dgm:t>
        <a:bodyPr/>
        <a:lstStyle/>
        <a:p>
          <a:pPr algn="ctr"/>
          <a:endParaRPr lang="en-US">
            <a:latin typeface="+mj-lt"/>
          </a:endParaRPr>
        </a:p>
      </dgm:t>
    </dgm:pt>
    <dgm:pt modelId="{ACF9DFC1-4CF7-4B52-AAF9-6BA5D4CCAA35}" type="sibTrans" cxnId="{84A41AF4-55AC-4F3E-AB47-18A8788313BE}">
      <dgm:prSet/>
      <dgm:spPr/>
      <dgm:t>
        <a:bodyPr/>
        <a:lstStyle/>
        <a:p>
          <a:pPr algn="ctr"/>
          <a:endParaRPr lang="en-US">
            <a:latin typeface="+mj-lt"/>
          </a:endParaRPr>
        </a:p>
      </dgm:t>
    </dgm:pt>
    <dgm:pt modelId="{E7AB9D3D-A428-4447-9077-D762FCF13DC0}">
      <dgm:prSet phldrT="[Text]"/>
      <dgm:spPr/>
      <dgm:t>
        <a:bodyPr/>
        <a:lstStyle/>
        <a:p>
          <a:pPr algn="ctr"/>
          <a:r>
            <a:rPr lang="en-US" dirty="0" smtClean="0">
              <a:latin typeface="+mj-lt"/>
            </a:rPr>
            <a:t>E.g., </a:t>
          </a:r>
          <a:r>
            <a:rPr lang="en-US" b="1" u="sng" dirty="0" smtClean="0">
              <a:latin typeface="+mj-lt"/>
            </a:rPr>
            <a:t>racial</a:t>
          </a:r>
          <a:r>
            <a:rPr lang="en-US" dirty="0" smtClean="0">
              <a:latin typeface="+mj-lt"/>
            </a:rPr>
            <a:t> inequality, </a:t>
          </a:r>
          <a:r>
            <a:rPr lang="en-US" b="1" u="sng" dirty="0" smtClean="0">
              <a:latin typeface="+mj-lt"/>
            </a:rPr>
            <a:t>wealth</a:t>
          </a:r>
          <a:r>
            <a:rPr lang="en-US" dirty="0" smtClean="0">
              <a:latin typeface="+mj-lt"/>
            </a:rPr>
            <a:t> inequality, </a:t>
          </a:r>
          <a:r>
            <a:rPr lang="en-US" b="1" u="sng" dirty="0" smtClean="0">
              <a:latin typeface="+mj-lt"/>
            </a:rPr>
            <a:t>gender</a:t>
          </a:r>
          <a:r>
            <a:rPr lang="en-US" dirty="0" smtClean="0">
              <a:latin typeface="+mj-lt"/>
            </a:rPr>
            <a:t> inequality, </a:t>
          </a:r>
          <a:r>
            <a:rPr lang="en-US" b="1" u="sng" dirty="0" smtClean="0">
              <a:latin typeface="+mj-lt"/>
            </a:rPr>
            <a:t>judicial</a:t>
          </a:r>
          <a:r>
            <a:rPr lang="en-US" dirty="0" smtClean="0">
              <a:latin typeface="+mj-lt"/>
            </a:rPr>
            <a:t> treatment, </a:t>
          </a:r>
          <a:r>
            <a:rPr lang="en-US" b="1" u="sng" dirty="0" smtClean="0">
              <a:latin typeface="+mj-lt"/>
            </a:rPr>
            <a:t>educational</a:t>
          </a:r>
          <a:r>
            <a:rPr lang="en-US" dirty="0" smtClean="0">
              <a:latin typeface="+mj-lt"/>
            </a:rPr>
            <a:t> inequality.</a:t>
          </a:r>
          <a:endParaRPr lang="en-US" dirty="0">
            <a:latin typeface="+mj-lt"/>
          </a:endParaRPr>
        </a:p>
      </dgm:t>
    </dgm:pt>
    <dgm:pt modelId="{1D0587AF-8E03-4EB9-A837-45B0539C5A92}" type="parTrans" cxnId="{6B60C68E-2FFA-4147-9184-B4615097592D}">
      <dgm:prSet/>
      <dgm:spPr/>
      <dgm:t>
        <a:bodyPr/>
        <a:lstStyle/>
        <a:p>
          <a:pPr algn="ctr"/>
          <a:endParaRPr lang="en-US">
            <a:latin typeface="+mj-lt"/>
          </a:endParaRPr>
        </a:p>
      </dgm:t>
    </dgm:pt>
    <dgm:pt modelId="{9CDFBD92-F5FC-4B75-8438-04EC198D39E9}" type="sibTrans" cxnId="{6B60C68E-2FFA-4147-9184-B4615097592D}">
      <dgm:prSet/>
      <dgm:spPr/>
      <dgm:t>
        <a:bodyPr/>
        <a:lstStyle/>
        <a:p>
          <a:pPr algn="ctr"/>
          <a:endParaRPr lang="en-US">
            <a:latin typeface="+mj-lt"/>
          </a:endParaRPr>
        </a:p>
      </dgm:t>
    </dgm:pt>
    <dgm:pt modelId="{49CB12A5-2050-41C6-8097-D734874733C5}" type="pres">
      <dgm:prSet presAssocID="{DC5EA323-39EB-4504-92DE-410AF3DABC82}" presName="vert0" presStyleCnt="0">
        <dgm:presLayoutVars>
          <dgm:dir/>
          <dgm:animOne val="branch"/>
          <dgm:animLvl val="lvl"/>
        </dgm:presLayoutVars>
      </dgm:prSet>
      <dgm:spPr/>
      <dgm:t>
        <a:bodyPr/>
        <a:lstStyle/>
        <a:p>
          <a:endParaRPr lang="en-US"/>
        </a:p>
      </dgm:t>
    </dgm:pt>
    <dgm:pt modelId="{4207F547-2839-45A0-9158-FE821E2FFB5A}" type="pres">
      <dgm:prSet presAssocID="{3B57C70D-20DC-4930-A863-E84FD78AFC0E}" presName="thickLine" presStyleLbl="alignNode1" presStyleIdx="0" presStyleCnt="2"/>
      <dgm:spPr/>
      <dgm:t>
        <a:bodyPr/>
        <a:lstStyle/>
        <a:p>
          <a:endParaRPr lang="en-US"/>
        </a:p>
      </dgm:t>
    </dgm:pt>
    <dgm:pt modelId="{D903770F-DB8D-42CA-8C4D-905F3A76846A}" type="pres">
      <dgm:prSet presAssocID="{3B57C70D-20DC-4930-A863-E84FD78AFC0E}" presName="horz1" presStyleCnt="0"/>
      <dgm:spPr/>
      <dgm:t>
        <a:bodyPr/>
        <a:lstStyle/>
        <a:p>
          <a:endParaRPr lang="en-US"/>
        </a:p>
      </dgm:t>
    </dgm:pt>
    <dgm:pt modelId="{1B6DB195-B407-4E24-93D1-92F4FE56D452}" type="pres">
      <dgm:prSet presAssocID="{3B57C70D-20DC-4930-A863-E84FD78AFC0E}" presName="tx1" presStyleLbl="revTx" presStyleIdx="0" presStyleCnt="2"/>
      <dgm:spPr/>
      <dgm:t>
        <a:bodyPr/>
        <a:lstStyle/>
        <a:p>
          <a:endParaRPr lang="en-US"/>
        </a:p>
      </dgm:t>
    </dgm:pt>
    <dgm:pt modelId="{658B1385-1F52-4F3F-A3B6-6990E47A3760}" type="pres">
      <dgm:prSet presAssocID="{3B57C70D-20DC-4930-A863-E84FD78AFC0E}" presName="vert1" presStyleCnt="0"/>
      <dgm:spPr/>
      <dgm:t>
        <a:bodyPr/>
        <a:lstStyle/>
        <a:p>
          <a:endParaRPr lang="en-US"/>
        </a:p>
      </dgm:t>
    </dgm:pt>
    <dgm:pt modelId="{DA83DA84-13D2-42BB-B3C3-D32D20865A99}" type="pres">
      <dgm:prSet presAssocID="{E7AB9D3D-A428-4447-9077-D762FCF13DC0}" presName="thickLine" presStyleLbl="alignNode1" presStyleIdx="1" presStyleCnt="2"/>
      <dgm:spPr/>
      <dgm:t>
        <a:bodyPr/>
        <a:lstStyle/>
        <a:p>
          <a:endParaRPr lang="en-US"/>
        </a:p>
      </dgm:t>
    </dgm:pt>
    <dgm:pt modelId="{EDECA732-AC70-4F3E-8AD8-819A23D7F06E}" type="pres">
      <dgm:prSet presAssocID="{E7AB9D3D-A428-4447-9077-D762FCF13DC0}" presName="horz1" presStyleCnt="0"/>
      <dgm:spPr/>
      <dgm:t>
        <a:bodyPr/>
        <a:lstStyle/>
        <a:p>
          <a:endParaRPr lang="en-US"/>
        </a:p>
      </dgm:t>
    </dgm:pt>
    <dgm:pt modelId="{33D5431E-FBFA-4CF5-91B8-033515BB4CDA}" type="pres">
      <dgm:prSet presAssocID="{E7AB9D3D-A428-4447-9077-D762FCF13DC0}" presName="tx1" presStyleLbl="revTx" presStyleIdx="1" presStyleCnt="2"/>
      <dgm:spPr/>
      <dgm:t>
        <a:bodyPr/>
        <a:lstStyle/>
        <a:p>
          <a:endParaRPr lang="en-US"/>
        </a:p>
      </dgm:t>
    </dgm:pt>
    <dgm:pt modelId="{94AD7226-4E94-43A2-8320-1D5B7089D320}" type="pres">
      <dgm:prSet presAssocID="{E7AB9D3D-A428-4447-9077-D762FCF13DC0}" presName="vert1" presStyleCnt="0"/>
      <dgm:spPr/>
      <dgm:t>
        <a:bodyPr/>
        <a:lstStyle/>
        <a:p>
          <a:endParaRPr lang="en-US"/>
        </a:p>
      </dgm:t>
    </dgm:pt>
  </dgm:ptLst>
  <dgm:cxnLst>
    <dgm:cxn modelId="{9478E264-F07B-49DC-9288-35EDC0CA31C4}" type="presOf" srcId="{DC5EA323-39EB-4504-92DE-410AF3DABC82}" destId="{49CB12A5-2050-41C6-8097-D734874733C5}" srcOrd="0" destOrd="0" presId="urn:microsoft.com/office/officeart/2008/layout/LinedList"/>
    <dgm:cxn modelId="{F284A741-8E5B-4C9A-B31D-68BFC51C6D7A}" type="presOf" srcId="{E7AB9D3D-A428-4447-9077-D762FCF13DC0}" destId="{33D5431E-FBFA-4CF5-91B8-033515BB4CDA}" srcOrd="0" destOrd="0" presId="urn:microsoft.com/office/officeart/2008/layout/LinedList"/>
    <dgm:cxn modelId="{6B60C68E-2FFA-4147-9184-B4615097592D}" srcId="{DC5EA323-39EB-4504-92DE-410AF3DABC82}" destId="{E7AB9D3D-A428-4447-9077-D762FCF13DC0}" srcOrd="1" destOrd="0" parTransId="{1D0587AF-8E03-4EB9-A837-45B0539C5A92}" sibTransId="{9CDFBD92-F5FC-4B75-8438-04EC198D39E9}"/>
    <dgm:cxn modelId="{84A41AF4-55AC-4F3E-AB47-18A8788313BE}" srcId="{DC5EA323-39EB-4504-92DE-410AF3DABC82}" destId="{3B57C70D-20DC-4930-A863-E84FD78AFC0E}" srcOrd="0" destOrd="0" parTransId="{A0290BDF-B897-411D-ABAB-5BAD987D3719}" sibTransId="{ACF9DFC1-4CF7-4B52-AAF9-6BA5D4CCAA35}"/>
    <dgm:cxn modelId="{A1DE414F-3ACC-4591-BF46-6EF479404A46}" type="presOf" srcId="{3B57C70D-20DC-4930-A863-E84FD78AFC0E}" destId="{1B6DB195-B407-4E24-93D1-92F4FE56D452}" srcOrd="0" destOrd="0" presId="urn:microsoft.com/office/officeart/2008/layout/LinedList"/>
    <dgm:cxn modelId="{4B84E39A-7790-4301-A971-6110F158E608}" type="presParOf" srcId="{49CB12A5-2050-41C6-8097-D734874733C5}" destId="{4207F547-2839-45A0-9158-FE821E2FFB5A}" srcOrd="0" destOrd="0" presId="urn:microsoft.com/office/officeart/2008/layout/LinedList"/>
    <dgm:cxn modelId="{6B20DE70-5688-4B04-AAFB-2E804B922C03}" type="presParOf" srcId="{49CB12A5-2050-41C6-8097-D734874733C5}" destId="{D903770F-DB8D-42CA-8C4D-905F3A76846A}" srcOrd="1" destOrd="0" presId="urn:microsoft.com/office/officeart/2008/layout/LinedList"/>
    <dgm:cxn modelId="{29C05807-B37D-4364-9FA3-99E08CB6E8FD}" type="presParOf" srcId="{D903770F-DB8D-42CA-8C4D-905F3A76846A}" destId="{1B6DB195-B407-4E24-93D1-92F4FE56D452}" srcOrd="0" destOrd="0" presId="urn:microsoft.com/office/officeart/2008/layout/LinedList"/>
    <dgm:cxn modelId="{93FDCAD2-2AC7-4543-91CB-3B66CA7BC3BA}" type="presParOf" srcId="{D903770F-DB8D-42CA-8C4D-905F3A76846A}" destId="{658B1385-1F52-4F3F-A3B6-6990E47A3760}" srcOrd="1" destOrd="0" presId="urn:microsoft.com/office/officeart/2008/layout/LinedList"/>
    <dgm:cxn modelId="{E85755F0-253D-4C7E-8464-FC3BAFB3BB40}" type="presParOf" srcId="{49CB12A5-2050-41C6-8097-D734874733C5}" destId="{DA83DA84-13D2-42BB-B3C3-D32D20865A99}" srcOrd="2" destOrd="0" presId="urn:microsoft.com/office/officeart/2008/layout/LinedList"/>
    <dgm:cxn modelId="{98DA3C74-09B0-48DD-A72C-86E56DF72586}" type="presParOf" srcId="{49CB12A5-2050-41C6-8097-D734874733C5}" destId="{EDECA732-AC70-4F3E-8AD8-819A23D7F06E}" srcOrd="3" destOrd="0" presId="urn:microsoft.com/office/officeart/2008/layout/LinedList"/>
    <dgm:cxn modelId="{3E5AC09E-97AE-42F7-96C9-6E80DB8457C4}" type="presParOf" srcId="{EDECA732-AC70-4F3E-8AD8-819A23D7F06E}" destId="{33D5431E-FBFA-4CF5-91B8-033515BB4CDA}" srcOrd="0" destOrd="0" presId="urn:microsoft.com/office/officeart/2008/layout/LinedList"/>
    <dgm:cxn modelId="{076F858F-0002-4590-9F3C-28CE9B298C20}" type="presParOf" srcId="{EDECA732-AC70-4F3E-8AD8-819A23D7F06E}" destId="{94AD7226-4E94-43A2-8320-1D5B7089D32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16700017-A474-4C64-A196-9EEFEBE0CD74}"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6C4C3D7-94FE-4A3C-A174-34D96C3F3764}">
      <dgm:prSet phldrT="[Text]"/>
      <dgm:spPr/>
      <dgm:t>
        <a:bodyPr/>
        <a:lstStyle/>
        <a:p>
          <a:r>
            <a:rPr lang="en-US" dirty="0" smtClean="0">
              <a:latin typeface="+mj-lt"/>
            </a:rPr>
            <a:t>Weber argued that property is only part of the picture. </a:t>
          </a:r>
          <a:r>
            <a:rPr lang="en-US" i="1" dirty="0" smtClean="0">
              <a:latin typeface="+mj-lt"/>
            </a:rPr>
            <a:t>Social class</a:t>
          </a:r>
          <a:r>
            <a:rPr lang="en-US" dirty="0" smtClean="0">
              <a:latin typeface="+mj-lt"/>
            </a:rPr>
            <a:t>, he said, has three components: property, power, and prestige. </a:t>
          </a:r>
          <a:endParaRPr lang="en-US" dirty="0">
            <a:latin typeface="+mj-lt"/>
          </a:endParaRPr>
        </a:p>
      </dgm:t>
    </dgm:pt>
    <dgm:pt modelId="{EB4EE142-4871-4FA5-9CF9-B7FFFE580B12}" type="parTrans" cxnId="{926504B5-3D23-4385-9038-D0EAEDFCCE1C}">
      <dgm:prSet/>
      <dgm:spPr/>
      <dgm:t>
        <a:bodyPr/>
        <a:lstStyle/>
        <a:p>
          <a:endParaRPr lang="en-US">
            <a:latin typeface="+mj-lt"/>
          </a:endParaRPr>
        </a:p>
      </dgm:t>
    </dgm:pt>
    <dgm:pt modelId="{90B8EA8C-0788-4DD0-9E1F-40260426DA9C}" type="sibTrans" cxnId="{926504B5-3D23-4385-9038-D0EAEDFCCE1C}">
      <dgm:prSet/>
      <dgm:spPr/>
      <dgm:t>
        <a:bodyPr/>
        <a:lstStyle/>
        <a:p>
          <a:endParaRPr lang="en-US">
            <a:latin typeface="+mj-lt"/>
          </a:endParaRPr>
        </a:p>
      </dgm:t>
    </dgm:pt>
    <dgm:pt modelId="{27289399-3465-4210-B328-402875C3B30A}" type="pres">
      <dgm:prSet presAssocID="{16700017-A474-4C64-A196-9EEFEBE0CD74}" presName="vert0" presStyleCnt="0">
        <dgm:presLayoutVars>
          <dgm:dir/>
          <dgm:animOne val="branch"/>
          <dgm:animLvl val="lvl"/>
        </dgm:presLayoutVars>
      </dgm:prSet>
      <dgm:spPr/>
      <dgm:t>
        <a:bodyPr/>
        <a:lstStyle/>
        <a:p>
          <a:endParaRPr lang="en-US"/>
        </a:p>
      </dgm:t>
    </dgm:pt>
    <dgm:pt modelId="{C5C8454B-6649-4E6A-8C66-2BC85FE302C0}" type="pres">
      <dgm:prSet presAssocID="{E6C4C3D7-94FE-4A3C-A174-34D96C3F3764}" presName="thickLine" presStyleLbl="alignNode1" presStyleIdx="0" presStyleCnt="1"/>
      <dgm:spPr/>
    </dgm:pt>
    <dgm:pt modelId="{6D209F7D-27E9-4F08-8CE1-1481C6146350}" type="pres">
      <dgm:prSet presAssocID="{E6C4C3D7-94FE-4A3C-A174-34D96C3F3764}" presName="horz1" presStyleCnt="0"/>
      <dgm:spPr/>
    </dgm:pt>
    <dgm:pt modelId="{D9B1DDD1-8EBD-4F2A-AEBF-49D202381C3A}" type="pres">
      <dgm:prSet presAssocID="{E6C4C3D7-94FE-4A3C-A174-34D96C3F3764}" presName="tx1" presStyleLbl="revTx" presStyleIdx="0" presStyleCnt="1"/>
      <dgm:spPr/>
      <dgm:t>
        <a:bodyPr/>
        <a:lstStyle/>
        <a:p>
          <a:endParaRPr lang="en-US"/>
        </a:p>
      </dgm:t>
    </dgm:pt>
    <dgm:pt modelId="{40D63204-2A31-4608-A73A-FE1FC2E41B37}" type="pres">
      <dgm:prSet presAssocID="{E6C4C3D7-94FE-4A3C-A174-34D96C3F3764}" presName="vert1" presStyleCnt="0"/>
      <dgm:spPr/>
    </dgm:pt>
  </dgm:ptLst>
  <dgm:cxnLst>
    <dgm:cxn modelId="{44C0AE9D-6A7B-45A5-9D32-822ADCE11FFC}" type="presOf" srcId="{E6C4C3D7-94FE-4A3C-A174-34D96C3F3764}" destId="{D9B1DDD1-8EBD-4F2A-AEBF-49D202381C3A}" srcOrd="0" destOrd="0" presId="urn:microsoft.com/office/officeart/2008/layout/LinedList"/>
    <dgm:cxn modelId="{9137B07D-B0D9-4BC6-80EF-5A338741EFBF}" type="presOf" srcId="{16700017-A474-4C64-A196-9EEFEBE0CD74}" destId="{27289399-3465-4210-B328-402875C3B30A}" srcOrd="0" destOrd="0" presId="urn:microsoft.com/office/officeart/2008/layout/LinedList"/>
    <dgm:cxn modelId="{926504B5-3D23-4385-9038-D0EAEDFCCE1C}" srcId="{16700017-A474-4C64-A196-9EEFEBE0CD74}" destId="{E6C4C3D7-94FE-4A3C-A174-34D96C3F3764}" srcOrd="0" destOrd="0" parTransId="{EB4EE142-4871-4FA5-9CF9-B7FFFE580B12}" sibTransId="{90B8EA8C-0788-4DD0-9E1F-40260426DA9C}"/>
    <dgm:cxn modelId="{FEA880F1-4193-4AAB-8A1E-D5A1FB4EC58E}" type="presParOf" srcId="{27289399-3465-4210-B328-402875C3B30A}" destId="{C5C8454B-6649-4E6A-8C66-2BC85FE302C0}" srcOrd="0" destOrd="0" presId="urn:microsoft.com/office/officeart/2008/layout/LinedList"/>
    <dgm:cxn modelId="{4BA9790F-21FA-429D-BA38-39A49A291627}" type="presParOf" srcId="{27289399-3465-4210-B328-402875C3B30A}" destId="{6D209F7D-27E9-4F08-8CE1-1481C6146350}" srcOrd="1" destOrd="0" presId="urn:microsoft.com/office/officeart/2008/layout/LinedList"/>
    <dgm:cxn modelId="{B55D3302-9FDD-4128-9B64-28F9A66B91D9}" type="presParOf" srcId="{6D209F7D-27E9-4F08-8CE1-1481C6146350}" destId="{D9B1DDD1-8EBD-4F2A-AEBF-49D202381C3A}" srcOrd="0" destOrd="0" presId="urn:microsoft.com/office/officeart/2008/layout/LinedList"/>
    <dgm:cxn modelId="{596B3CAF-95E1-4EFB-97DE-14CDEDAB2354}" type="presParOf" srcId="{6D209F7D-27E9-4F08-8CE1-1481C6146350}" destId="{40D63204-2A31-4608-A73A-FE1FC2E41B3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44A1415-7847-436A-B7BC-F6E2A7A20AF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BC74688-6AB8-4C58-B8F7-617987D69F0B}">
      <dgm:prSet phldrT="[Text]"/>
      <dgm:spPr>
        <a:noFill/>
        <a:ln>
          <a:noFill/>
        </a:ln>
      </dgm:spPr>
      <dgm:t>
        <a:bodyPr/>
        <a:lstStyle/>
        <a:p>
          <a:pPr algn="ctr"/>
          <a:r>
            <a:rPr lang="en-US" b="1" dirty="0" smtClean="0">
              <a:solidFill>
                <a:srgbClr val="002060"/>
              </a:solidFill>
              <a:latin typeface="Segoe UI" panose="020B0502040204020203" pitchFamily="34" charset="0"/>
              <a:cs typeface="Segoe UI" panose="020B0502040204020203" pitchFamily="34" charset="0"/>
            </a:rPr>
            <a:t>Max Weber: Property, Power, and Prestige</a:t>
          </a:r>
          <a:endParaRPr lang="en-US" b="1" dirty="0">
            <a:solidFill>
              <a:srgbClr val="002060"/>
            </a:solidFill>
            <a:latin typeface="Segoe UI" panose="020B0502040204020203" pitchFamily="34" charset="0"/>
            <a:cs typeface="Segoe UI" panose="020B0502040204020203" pitchFamily="34" charset="0"/>
          </a:endParaRPr>
        </a:p>
      </dgm:t>
    </dgm:pt>
    <dgm:pt modelId="{B84080B0-4A4B-4C48-9E0F-D3E83A2DC6EC}" type="parTrans" cxnId="{38C0FDA8-283A-49EE-9CFC-9CBAE8CCFB70}">
      <dgm:prSet/>
      <dgm:spPr/>
      <dgm:t>
        <a:bodyPr/>
        <a:lstStyle/>
        <a:p>
          <a:endParaRPr lang="en-US" b="1">
            <a:solidFill>
              <a:srgbClr val="002060"/>
            </a:solidFill>
            <a:latin typeface="Segoe UI" panose="020B0502040204020203" pitchFamily="34" charset="0"/>
            <a:cs typeface="Segoe UI" panose="020B0502040204020203" pitchFamily="34" charset="0"/>
          </a:endParaRPr>
        </a:p>
      </dgm:t>
    </dgm:pt>
    <dgm:pt modelId="{7AB558A9-FD32-4164-8A2C-BB2B1F10E1FD}" type="sibTrans" cxnId="{38C0FDA8-283A-49EE-9CFC-9CBAE8CCFB70}">
      <dgm:prSet/>
      <dgm:spPr/>
      <dgm:t>
        <a:bodyPr/>
        <a:lstStyle/>
        <a:p>
          <a:endParaRPr lang="en-US" b="1">
            <a:solidFill>
              <a:srgbClr val="002060"/>
            </a:solidFill>
            <a:latin typeface="Segoe UI" panose="020B0502040204020203" pitchFamily="34" charset="0"/>
            <a:cs typeface="Segoe UI" panose="020B0502040204020203" pitchFamily="34" charset="0"/>
          </a:endParaRPr>
        </a:p>
      </dgm:t>
    </dgm:pt>
    <dgm:pt modelId="{F2412630-E383-4BFA-A931-964B6EC82CAD}" type="pres">
      <dgm:prSet presAssocID="{144A1415-7847-436A-B7BC-F6E2A7A20AFF}" presName="linear" presStyleCnt="0">
        <dgm:presLayoutVars>
          <dgm:animLvl val="lvl"/>
          <dgm:resizeHandles val="exact"/>
        </dgm:presLayoutVars>
      </dgm:prSet>
      <dgm:spPr/>
      <dgm:t>
        <a:bodyPr/>
        <a:lstStyle/>
        <a:p>
          <a:endParaRPr lang="en-US"/>
        </a:p>
      </dgm:t>
    </dgm:pt>
    <dgm:pt modelId="{0F0BDDA6-334D-4AD4-B811-1726A606AEBA}" type="pres">
      <dgm:prSet presAssocID="{5BC74688-6AB8-4C58-B8F7-617987D69F0B}" presName="parentText" presStyleLbl="node1" presStyleIdx="0" presStyleCnt="1">
        <dgm:presLayoutVars>
          <dgm:chMax val="0"/>
          <dgm:bulletEnabled val="1"/>
        </dgm:presLayoutVars>
      </dgm:prSet>
      <dgm:spPr/>
      <dgm:t>
        <a:bodyPr/>
        <a:lstStyle/>
        <a:p>
          <a:endParaRPr lang="en-US"/>
        </a:p>
      </dgm:t>
    </dgm:pt>
  </dgm:ptLst>
  <dgm:cxnLst>
    <dgm:cxn modelId="{69F16FA6-9005-4024-BCEA-C944EDFB7B06}" type="presOf" srcId="{144A1415-7847-436A-B7BC-F6E2A7A20AFF}" destId="{F2412630-E383-4BFA-A931-964B6EC82CAD}" srcOrd="0" destOrd="0" presId="urn:microsoft.com/office/officeart/2005/8/layout/vList2"/>
    <dgm:cxn modelId="{38C0FDA8-283A-49EE-9CFC-9CBAE8CCFB70}" srcId="{144A1415-7847-436A-B7BC-F6E2A7A20AFF}" destId="{5BC74688-6AB8-4C58-B8F7-617987D69F0B}" srcOrd="0" destOrd="0" parTransId="{B84080B0-4A4B-4C48-9E0F-D3E83A2DC6EC}" sibTransId="{7AB558A9-FD32-4164-8A2C-BB2B1F10E1FD}"/>
    <dgm:cxn modelId="{FC53AE91-B77E-4F2F-92E7-E610A7157B83}" type="presOf" srcId="{5BC74688-6AB8-4C58-B8F7-617987D69F0B}" destId="{0F0BDDA6-334D-4AD4-B811-1726A606AEBA}" srcOrd="0" destOrd="0" presId="urn:microsoft.com/office/officeart/2005/8/layout/vList2"/>
    <dgm:cxn modelId="{CADBB9A4-6186-4F4C-B916-768E5F4FEE5E}" type="presParOf" srcId="{F2412630-E383-4BFA-A931-964B6EC82CAD}" destId="{0F0BDDA6-334D-4AD4-B811-1726A606AEBA}"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4CC83582-12EB-469C-B8B6-AE56E95F0A8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FB8E178A-2CF1-403A-975C-8D341B5914F7}">
      <dgm:prSet/>
      <dgm:spPr>
        <a:solidFill>
          <a:srgbClr val="A8C931"/>
        </a:solidFill>
      </dgm:spPr>
      <dgm:t>
        <a:bodyPr/>
        <a:lstStyle/>
        <a:p>
          <a:r>
            <a:rPr lang="en-US" b="1" dirty="0" smtClean="0">
              <a:latin typeface="+mn-lt"/>
            </a:rPr>
            <a:t>1. </a:t>
          </a:r>
          <a:r>
            <a:rPr lang="en-US" b="1" i="1" dirty="0" smtClean="0">
              <a:latin typeface="+mn-lt"/>
            </a:rPr>
            <a:t>Power</a:t>
          </a:r>
          <a:r>
            <a:rPr lang="en-US" b="1" dirty="0" smtClean="0">
              <a:latin typeface="+mn-lt"/>
            </a:rPr>
            <a:t>, is the ability to control others, even over their objections.</a:t>
          </a:r>
          <a:endParaRPr lang="en-US" b="1" dirty="0">
            <a:latin typeface="+mn-lt"/>
          </a:endParaRPr>
        </a:p>
      </dgm:t>
    </dgm:pt>
    <dgm:pt modelId="{72D40696-52D9-4270-86A7-ABB991B3C63C}" type="parTrans" cxnId="{E4E06E16-353C-4A7F-880B-3FBB2DD52594}">
      <dgm:prSet/>
      <dgm:spPr/>
      <dgm:t>
        <a:bodyPr/>
        <a:lstStyle/>
        <a:p>
          <a:endParaRPr lang="en-US" b="1">
            <a:latin typeface="+mn-lt"/>
          </a:endParaRPr>
        </a:p>
      </dgm:t>
    </dgm:pt>
    <dgm:pt modelId="{9E07B3E0-4A7D-464A-BC3C-1E21A649DA3A}" type="sibTrans" cxnId="{E4E06E16-353C-4A7F-880B-3FBB2DD52594}">
      <dgm:prSet/>
      <dgm:spPr/>
      <dgm:t>
        <a:bodyPr/>
        <a:lstStyle/>
        <a:p>
          <a:endParaRPr lang="en-US" b="1">
            <a:latin typeface="+mn-lt"/>
          </a:endParaRPr>
        </a:p>
      </dgm:t>
    </dgm:pt>
    <dgm:pt modelId="{6056B32B-1B3E-4793-A6EC-5F4A74353623}">
      <dgm:prSet/>
      <dgm:spPr>
        <a:solidFill>
          <a:srgbClr val="B88800"/>
        </a:solidFill>
      </dgm:spPr>
      <dgm:t>
        <a:bodyPr/>
        <a:lstStyle/>
        <a:p>
          <a:r>
            <a:rPr lang="en-US" b="1" i="1" dirty="0" smtClean="0">
              <a:latin typeface="+mn-lt"/>
            </a:rPr>
            <a:t>3. Prestige</a:t>
          </a:r>
          <a:r>
            <a:rPr lang="en-US" b="1" dirty="0" smtClean="0">
              <a:latin typeface="+mn-lt"/>
            </a:rPr>
            <a:t>, the third element in Weber’s analysis, is often derived from property and power, since people tend to admire the wealthy and powerful.</a:t>
          </a:r>
          <a:endParaRPr lang="en-US" b="1" dirty="0">
            <a:latin typeface="+mn-lt"/>
          </a:endParaRPr>
        </a:p>
      </dgm:t>
    </dgm:pt>
    <dgm:pt modelId="{B8A8B8A3-04E1-4F8F-8D63-4CAC6DD0C582}" type="parTrans" cxnId="{3EBF5D12-B7BA-44F4-A692-12E9AB99E4ED}">
      <dgm:prSet/>
      <dgm:spPr/>
      <dgm:t>
        <a:bodyPr/>
        <a:lstStyle/>
        <a:p>
          <a:endParaRPr lang="en-US" b="1">
            <a:latin typeface="+mn-lt"/>
          </a:endParaRPr>
        </a:p>
      </dgm:t>
    </dgm:pt>
    <dgm:pt modelId="{7AD2F42C-94EE-4E7D-86A6-F4C25C464F25}" type="sibTrans" cxnId="{3EBF5D12-B7BA-44F4-A692-12E9AB99E4ED}">
      <dgm:prSet/>
      <dgm:spPr/>
      <dgm:t>
        <a:bodyPr/>
        <a:lstStyle/>
        <a:p>
          <a:endParaRPr lang="en-US" b="1">
            <a:latin typeface="+mn-lt"/>
          </a:endParaRPr>
        </a:p>
      </dgm:t>
    </dgm:pt>
    <dgm:pt modelId="{DE7FB82C-2C4A-4CE5-94C4-9D959F592DF9}">
      <dgm:prSet/>
      <dgm:spPr>
        <a:solidFill>
          <a:srgbClr val="CC3300"/>
        </a:solidFill>
      </dgm:spPr>
      <dgm:t>
        <a:bodyPr/>
        <a:lstStyle/>
        <a:p>
          <a:r>
            <a:rPr lang="en-US" b="1" i="1" dirty="0" smtClean="0">
              <a:latin typeface="+mn-lt"/>
            </a:rPr>
            <a:t>2.  Property </a:t>
          </a:r>
          <a:r>
            <a:rPr lang="en-US" b="1" dirty="0" smtClean="0">
              <a:latin typeface="+mn-lt"/>
            </a:rPr>
            <a:t>(or wealth), said Weber, is certainly significant in determining a person’s standing in society.</a:t>
          </a:r>
          <a:endParaRPr lang="en-US" b="1" dirty="0">
            <a:latin typeface="+mn-lt"/>
          </a:endParaRPr>
        </a:p>
      </dgm:t>
    </dgm:pt>
    <dgm:pt modelId="{C138A1C1-27B8-40A9-A99B-82D1855A7F29}" type="parTrans" cxnId="{3EC09A74-2657-42E7-BEE7-9DCB24C60FC8}">
      <dgm:prSet/>
      <dgm:spPr/>
      <dgm:t>
        <a:bodyPr/>
        <a:lstStyle/>
        <a:p>
          <a:endParaRPr lang="en-US" b="1">
            <a:latin typeface="+mn-lt"/>
          </a:endParaRPr>
        </a:p>
      </dgm:t>
    </dgm:pt>
    <dgm:pt modelId="{B6052734-90BB-4374-A502-C0202BB092F8}" type="sibTrans" cxnId="{3EC09A74-2657-42E7-BEE7-9DCB24C60FC8}">
      <dgm:prSet/>
      <dgm:spPr/>
      <dgm:t>
        <a:bodyPr/>
        <a:lstStyle/>
        <a:p>
          <a:endParaRPr lang="en-US" b="1">
            <a:latin typeface="+mn-lt"/>
          </a:endParaRPr>
        </a:p>
      </dgm:t>
    </dgm:pt>
    <dgm:pt modelId="{70543E42-C3AC-4FE1-9058-FF0933962760}" type="pres">
      <dgm:prSet presAssocID="{4CC83582-12EB-469C-B8B6-AE56E95F0A88}" presName="diagram" presStyleCnt="0">
        <dgm:presLayoutVars>
          <dgm:dir/>
          <dgm:resizeHandles val="exact"/>
        </dgm:presLayoutVars>
      </dgm:prSet>
      <dgm:spPr/>
      <dgm:t>
        <a:bodyPr/>
        <a:lstStyle/>
        <a:p>
          <a:endParaRPr lang="en-US"/>
        </a:p>
      </dgm:t>
    </dgm:pt>
    <dgm:pt modelId="{5ABAF22E-7AAD-49A6-9F77-94DF2BE32FA2}" type="pres">
      <dgm:prSet presAssocID="{FB8E178A-2CF1-403A-975C-8D341B5914F7}" presName="node" presStyleLbl="node1" presStyleIdx="0" presStyleCnt="3">
        <dgm:presLayoutVars>
          <dgm:bulletEnabled val="1"/>
        </dgm:presLayoutVars>
      </dgm:prSet>
      <dgm:spPr/>
      <dgm:t>
        <a:bodyPr/>
        <a:lstStyle/>
        <a:p>
          <a:endParaRPr lang="en-US"/>
        </a:p>
      </dgm:t>
    </dgm:pt>
    <dgm:pt modelId="{9A5AB788-2915-480F-B013-EFA142087092}" type="pres">
      <dgm:prSet presAssocID="{9E07B3E0-4A7D-464A-BC3C-1E21A649DA3A}" presName="sibTrans" presStyleCnt="0"/>
      <dgm:spPr/>
    </dgm:pt>
    <dgm:pt modelId="{84A2CB8C-838C-4F5E-BE08-4E25CA9305C6}" type="pres">
      <dgm:prSet presAssocID="{DE7FB82C-2C4A-4CE5-94C4-9D959F592DF9}" presName="node" presStyleLbl="node1" presStyleIdx="1" presStyleCnt="3">
        <dgm:presLayoutVars>
          <dgm:bulletEnabled val="1"/>
        </dgm:presLayoutVars>
      </dgm:prSet>
      <dgm:spPr/>
      <dgm:t>
        <a:bodyPr/>
        <a:lstStyle/>
        <a:p>
          <a:endParaRPr lang="en-US"/>
        </a:p>
      </dgm:t>
    </dgm:pt>
    <dgm:pt modelId="{145D2D8A-2B11-4A2A-BEBA-B0A791625D8F}" type="pres">
      <dgm:prSet presAssocID="{B6052734-90BB-4374-A502-C0202BB092F8}" presName="sibTrans" presStyleCnt="0"/>
      <dgm:spPr/>
    </dgm:pt>
    <dgm:pt modelId="{7568C523-20A0-4AC7-AEDC-D031A25221D0}" type="pres">
      <dgm:prSet presAssocID="{6056B32B-1B3E-4793-A6EC-5F4A74353623}" presName="node" presStyleLbl="node1" presStyleIdx="2" presStyleCnt="3">
        <dgm:presLayoutVars>
          <dgm:bulletEnabled val="1"/>
        </dgm:presLayoutVars>
      </dgm:prSet>
      <dgm:spPr/>
      <dgm:t>
        <a:bodyPr/>
        <a:lstStyle/>
        <a:p>
          <a:endParaRPr lang="en-US"/>
        </a:p>
      </dgm:t>
    </dgm:pt>
  </dgm:ptLst>
  <dgm:cxnLst>
    <dgm:cxn modelId="{3EBF5D12-B7BA-44F4-A692-12E9AB99E4ED}" srcId="{4CC83582-12EB-469C-B8B6-AE56E95F0A88}" destId="{6056B32B-1B3E-4793-A6EC-5F4A74353623}" srcOrd="2" destOrd="0" parTransId="{B8A8B8A3-04E1-4F8F-8D63-4CAC6DD0C582}" sibTransId="{7AD2F42C-94EE-4E7D-86A6-F4C25C464F25}"/>
    <dgm:cxn modelId="{B495E059-3C62-42DD-B039-7DC9F86289F5}" type="presOf" srcId="{DE7FB82C-2C4A-4CE5-94C4-9D959F592DF9}" destId="{84A2CB8C-838C-4F5E-BE08-4E25CA9305C6}" srcOrd="0" destOrd="0" presId="urn:microsoft.com/office/officeart/2005/8/layout/default"/>
    <dgm:cxn modelId="{7536E2A7-0078-4684-AAEF-0461FCBBE8E8}" type="presOf" srcId="{6056B32B-1B3E-4793-A6EC-5F4A74353623}" destId="{7568C523-20A0-4AC7-AEDC-D031A25221D0}" srcOrd="0" destOrd="0" presId="urn:microsoft.com/office/officeart/2005/8/layout/default"/>
    <dgm:cxn modelId="{8E15D515-7FA8-4A42-9647-0560B802438A}" type="presOf" srcId="{FB8E178A-2CF1-403A-975C-8D341B5914F7}" destId="{5ABAF22E-7AAD-49A6-9F77-94DF2BE32FA2}" srcOrd="0" destOrd="0" presId="urn:microsoft.com/office/officeart/2005/8/layout/default"/>
    <dgm:cxn modelId="{E4E06E16-353C-4A7F-880B-3FBB2DD52594}" srcId="{4CC83582-12EB-469C-B8B6-AE56E95F0A88}" destId="{FB8E178A-2CF1-403A-975C-8D341B5914F7}" srcOrd="0" destOrd="0" parTransId="{72D40696-52D9-4270-86A7-ABB991B3C63C}" sibTransId="{9E07B3E0-4A7D-464A-BC3C-1E21A649DA3A}"/>
    <dgm:cxn modelId="{AC0CB80E-B1BE-45DB-873F-D80DC2459A5F}" type="presOf" srcId="{4CC83582-12EB-469C-B8B6-AE56E95F0A88}" destId="{70543E42-C3AC-4FE1-9058-FF0933962760}" srcOrd="0" destOrd="0" presId="urn:microsoft.com/office/officeart/2005/8/layout/default"/>
    <dgm:cxn modelId="{3EC09A74-2657-42E7-BEE7-9DCB24C60FC8}" srcId="{4CC83582-12EB-469C-B8B6-AE56E95F0A88}" destId="{DE7FB82C-2C4A-4CE5-94C4-9D959F592DF9}" srcOrd="1" destOrd="0" parTransId="{C138A1C1-27B8-40A9-A99B-82D1855A7F29}" sibTransId="{B6052734-90BB-4374-A502-C0202BB092F8}"/>
    <dgm:cxn modelId="{060C2760-0C6F-4F60-B17E-8605936C02C8}" type="presParOf" srcId="{70543E42-C3AC-4FE1-9058-FF0933962760}" destId="{5ABAF22E-7AAD-49A6-9F77-94DF2BE32FA2}" srcOrd="0" destOrd="0" presId="urn:microsoft.com/office/officeart/2005/8/layout/default"/>
    <dgm:cxn modelId="{E740D16B-0F00-4B4C-8C80-C1CAFF32486B}" type="presParOf" srcId="{70543E42-C3AC-4FE1-9058-FF0933962760}" destId="{9A5AB788-2915-480F-B013-EFA142087092}" srcOrd="1" destOrd="0" presId="urn:microsoft.com/office/officeart/2005/8/layout/default"/>
    <dgm:cxn modelId="{7C4CC44E-D2EC-4605-94A2-662AFBD7C6FE}" type="presParOf" srcId="{70543E42-C3AC-4FE1-9058-FF0933962760}" destId="{84A2CB8C-838C-4F5E-BE08-4E25CA9305C6}" srcOrd="2" destOrd="0" presId="urn:microsoft.com/office/officeart/2005/8/layout/default"/>
    <dgm:cxn modelId="{43229D14-E116-4839-B733-64A14EFBD794}" type="presParOf" srcId="{70543E42-C3AC-4FE1-9058-FF0933962760}" destId="{145D2D8A-2B11-4A2A-BEBA-B0A791625D8F}" srcOrd="3" destOrd="0" presId="urn:microsoft.com/office/officeart/2005/8/layout/default"/>
    <dgm:cxn modelId="{ABD5DD6F-D053-4587-9B12-BD048CCAE8C6}" type="presParOf" srcId="{70543E42-C3AC-4FE1-9058-FF0933962760}" destId="{7568C523-20A0-4AC7-AEDC-D031A25221D0}" srcOrd="4"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44E1D41C-AAD1-4441-8ABE-A1CB3AAF9C7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A8DFFA77-BB57-4ADE-AAA0-23D5372CACFF}">
      <dgm:prSet phldrT="[Text]" custT="1"/>
      <dgm:spPr/>
      <dgm:t>
        <a:bodyPr/>
        <a:lstStyle/>
        <a:p>
          <a:r>
            <a:rPr lang="en-US" sz="2000" b="0" dirty="0" smtClean="0">
              <a:latin typeface="+mj-lt"/>
            </a:rPr>
            <a:t>Wilbert Moore concluded that stratification of society is inevitable because:</a:t>
          </a:r>
          <a:endParaRPr lang="en-US" sz="2000" b="0" dirty="0">
            <a:latin typeface="+mj-lt"/>
          </a:endParaRPr>
        </a:p>
      </dgm:t>
    </dgm:pt>
    <dgm:pt modelId="{20EF5CCE-952D-4891-B63D-896AA428A619}" type="parTrans" cxnId="{69E0003C-44A1-401C-A521-A74F395E08FE}">
      <dgm:prSet/>
      <dgm:spPr/>
      <dgm:t>
        <a:bodyPr/>
        <a:lstStyle/>
        <a:p>
          <a:endParaRPr lang="en-US" sz="1400">
            <a:latin typeface="+mj-lt"/>
          </a:endParaRPr>
        </a:p>
      </dgm:t>
    </dgm:pt>
    <dgm:pt modelId="{11D71426-73CD-4446-901A-226F4F33447D}" type="sibTrans" cxnId="{69E0003C-44A1-401C-A521-A74F395E08FE}">
      <dgm:prSet/>
      <dgm:spPr/>
      <dgm:t>
        <a:bodyPr/>
        <a:lstStyle/>
        <a:p>
          <a:endParaRPr lang="en-US" sz="1400">
            <a:latin typeface="+mj-lt"/>
          </a:endParaRPr>
        </a:p>
      </dgm:t>
    </dgm:pt>
    <dgm:pt modelId="{BF9B0D37-86A8-4EFE-963F-E6C89134BAEF}" type="pres">
      <dgm:prSet presAssocID="{44E1D41C-AAD1-4441-8ABE-A1CB3AAF9C76}" presName="vert0" presStyleCnt="0">
        <dgm:presLayoutVars>
          <dgm:dir/>
          <dgm:animOne val="branch"/>
          <dgm:animLvl val="lvl"/>
        </dgm:presLayoutVars>
      </dgm:prSet>
      <dgm:spPr/>
      <dgm:t>
        <a:bodyPr/>
        <a:lstStyle/>
        <a:p>
          <a:endParaRPr lang="en-US"/>
        </a:p>
      </dgm:t>
    </dgm:pt>
    <dgm:pt modelId="{64CE161E-FF8E-4912-A716-E2DA545E81B1}" type="pres">
      <dgm:prSet presAssocID="{A8DFFA77-BB57-4ADE-AAA0-23D5372CACFF}" presName="thickLine" presStyleLbl="alignNode1" presStyleIdx="0" presStyleCnt="1"/>
      <dgm:spPr/>
    </dgm:pt>
    <dgm:pt modelId="{A06BAC27-6638-49AA-BCDD-E8A475DA38DE}" type="pres">
      <dgm:prSet presAssocID="{A8DFFA77-BB57-4ADE-AAA0-23D5372CACFF}" presName="horz1" presStyleCnt="0"/>
      <dgm:spPr/>
    </dgm:pt>
    <dgm:pt modelId="{99CA0847-BB6E-42EB-81F0-DD43D5B58086}" type="pres">
      <dgm:prSet presAssocID="{A8DFFA77-BB57-4ADE-AAA0-23D5372CACFF}" presName="tx1" presStyleLbl="revTx" presStyleIdx="0" presStyleCnt="1"/>
      <dgm:spPr/>
      <dgm:t>
        <a:bodyPr/>
        <a:lstStyle/>
        <a:p>
          <a:endParaRPr lang="en-US"/>
        </a:p>
      </dgm:t>
    </dgm:pt>
    <dgm:pt modelId="{FEC653A4-1642-4334-AEEA-76D224327BB1}" type="pres">
      <dgm:prSet presAssocID="{A8DFFA77-BB57-4ADE-AAA0-23D5372CACFF}" presName="vert1" presStyleCnt="0"/>
      <dgm:spPr/>
    </dgm:pt>
  </dgm:ptLst>
  <dgm:cxnLst>
    <dgm:cxn modelId="{69E0003C-44A1-401C-A521-A74F395E08FE}" srcId="{44E1D41C-AAD1-4441-8ABE-A1CB3AAF9C76}" destId="{A8DFFA77-BB57-4ADE-AAA0-23D5372CACFF}" srcOrd="0" destOrd="0" parTransId="{20EF5CCE-952D-4891-B63D-896AA428A619}" sibTransId="{11D71426-73CD-4446-901A-226F4F33447D}"/>
    <dgm:cxn modelId="{3C8F8357-C505-47A6-ABDA-C31A53998D79}" type="presOf" srcId="{A8DFFA77-BB57-4ADE-AAA0-23D5372CACFF}" destId="{99CA0847-BB6E-42EB-81F0-DD43D5B58086}" srcOrd="0" destOrd="0" presId="urn:microsoft.com/office/officeart/2008/layout/LinedList"/>
    <dgm:cxn modelId="{F59E9056-59DF-41A0-AD22-8A3FEE73FABE}" type="presOf" srcId="{44E1D41C-AAD1-4441-8ABE-A1CB3AAF9C76}" destId="{BF9B0D37-86A8-4EFE-963F-E6C89134BAEF}" srcOrd="0" destOrd="0" presId="urn:microsoft.com/office/officeart/2008/layout/LinedList"/>
    <dgm:cxn modelId="{EDE18472-9869-4FE9-89E1-15D70159AB75}" type="presParOf" srcId="{BF9B0D37-86A8-4EFE-963F-E6C89134BAEF}" destId="{64CE161E-FF8E-4912-A716-E2DA545E81B1}" srcOrd="0" destOrd="0" presId="urn:microsoft.com/office/officeart/2008/layout/LinedList"/>
    <dgm:cxn modelId="{479E0452-93DC-42AA-AADC-05B66A607125}" type="presParOf" srcId="{BF9B0D37-86A8-4EFE-963F-E6C89134BAEF}" destId="{A06BAC27-6638-49AA-BCDD-E8A475DA38DE}" srcOrd="1" destOrd="0" presId="urn:microsoft.com/office/officeart/2008/layout/LinedList"/>
    <dgm:cxn modelId="{0D1D24D2-861C-40EF-B241-E2C9A892D160}" type="presParOf" srcId="{A06BAC27-6638-49AA-BCDD-E8A475DA38DE}" destId="{99CA0847-BB6E-42EB-81F0-DD43D5B58086}" srcOrd="0" destOrd="0" presId="urn:microsoft.com/office/officeart/2008/layout/LinedList"/>
    <dgm:cxn modelId="{B286BCC9-8DFA-4188-A607-4E002DA63DD8}" type="presParOf" srcId="{A06BAC27-6638-49AA-BCDD-E8A475DA38DE}" destId="{FEC653A4-1642-4334-AEEA-76D224327B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A2AC16E1-CF97-46C7-ACF5-66E763C2F0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C6829C-99E9-43AD-B247-CF358B86AD74}">
      <dgm:prSet phldrT="[Text]" custT="1"/>
      <dgm:spPr>
        <a:noFill/>
        <a:ln>
          <a:noFill/>
        </a:ln>
      </dgm:spPr>
      <dgm:t>
        <a:bodyPr/>
        <a:lstStyle/>
        <a:p>
          <a:pPr algn="l"/>
          <a:r>
            <a:rPr lang="en-US" sz="3600" b="1" dirty="0" smtClean="0">
              <a:solidFill>
                <a:srgbClr val="002060"/>
              </a:solidFill>
              <a:latin typeface="Segoe UI" panose="020B0502040204020203" pitchFamily="34" charset="0"/>
              <a:cs typeface="Segoe UI" panose="020B0502040204020203" pitchFamily="34" charset="0"/>
            </a:rPr>
            <a:t>Why inequality is universal?</a:t>
          </a:r>
          <a:endParaRPr lang="en-US" sz="3600" b="1" dirty="0">
            <a:solidFill>
              <a:srgbClr val="002060"/>
            </a:solidFill>
            <a:latin typeface="Segoe UI" panose="020B0502040204020203" pitchFamily="34" charset="0"/>
            <a:cs typeface="Segoe UI" panose="020B0502040204020203" pitchFamily="34" charset="0"/>
          </a:endParaRPr>
        </a:p>
      </dgm:t>
    </dgm:pt>
    <dgm:pt modelId="{03BA3E60-A163-4186-BE43-4452FBFE5C51}" type="parTrans" cxnId="{2C950B11-0DF7-4706-8C60-3C3BEF2818FA}">
      <dgm:prSet/>
      <dgm:spPr/>
      <dgm:t>
        <a:bodyPr/>
        <a:lstStyle/>
        <a:p>
          <a:pPr algn="l"/>
          <a:endParaRPr lang="en-US" b="1"/>
        </a:p>
      </dgm:t>
    </dgm:pt>
    <dgm:pt modelId="{CB7E9F52-51F7-42F6-91D9-069E0844A055}" type="sibTrans" cxnId="{2C950B11-0DF7-4706-8C60-3C3BEF2818FA}">
      <dgm:prSet/>
      <dgm:spPr/>
      <dgm:t>
        <a:bodyPr/>
        <a:lstStyle/>
        <a:p>
          <a:pPr algn="l"/>
          <a:endParaRPr lang="en-US" b="1"/>
        </a:p>
      </dgm:t>
    </dgm:pt>
    <dgm:pt modelId="{5D163605-F79F-43A1-9A8B-F2B397A361BD}" type="pres">
      <dgm:prSet presAssocID="{A2AC16E1-CF97-46C7-ACF5-66E763C2F016}" presName="linear" presStyleCnt="0">
        <dgm:presLayoutVars>
          <dgm:animLvl val="lvl"/>
          <dgm:resizeHandles val="exact"/>
        </dgm:presLayoutVars>
      </dgm:prSet>
      <dgm:spPr/>
      <dgm:t>
        <a:bodyPr/>
        <a:lstStyle/>
        <a:p>
          <a:endParaRPr lang="en-US"/>
        </a:p>
      </dgm:t>
    </dgm:pt>
    <dgm:pt modelId="{CE649B2C-38CC-40F3-A381-600EA0B92394}" type="pres">
      <dgm:prSet presAssocID="{10C6829C-99E9-43AD-B247-CF358B86AD74}" presName="parentText" presStyleLbl="node1" presStyleIdx="0" presStyleCnt="1">
        <dgm:presLayoutVars>
          <dgm:chMax val="0"/>
          <dgm:bulletEnabled val="1"/>
        </dgm:presLayoutVars>
      </dgm:prSet>
      <dgm:spPr/>
      <dgm:t>
        <a:bodyPr/>
        <a:lstStyle/>
        <a:p>
          <a:endParaRPr lang="en-US"/>
        </a:p>
      </dgm:t>
    </dgm:pt>
  </dgm:ptLst>
  <dgm:cxnLst>
    <dgm:cxn modelId="{AA022033-E841-42F3-9F39-1FD5E75E2C9A}" type="presOf" srcId="{10C6829C-99E9-43AD-B247-CF358B86AD74}" destId="{CE649B2C-38CC-40F3-A381-600EA0B92394}" srcOrd="0" destOrd="0" presId="urn:microsoft.com/office/officeart/2005/8/layout/vList2"/>
    <dgm:cxn modelId="{2C950B11-0DF7-4706-8C60-3C3BEF2818FA}" srcId="{A2AC16E1-CF97-46C7-ACF5-66E763C2F016}" destId="{10C6829C-99E9-43AD-B247-CF358B86AD74}" srcOrd="0" destOrd="0" parTransId="{03BA3E60-A163-4186-BE43-4452FBFE5C51}" sibTransId="{CB7E9F52-51F7-42F6-91D9-069E0844A055}"/>
    <dgm:cxn modelId="{6651285B-B08A-44E8-9ADC-6207480EC826}" type="presOf" srcId="{A2AC16E1-CF97-46C7-ACF5-66E763C2F016}" destId="{5D163605-F79F-43A1-9A8B-F2B397A361BD}" srcOrd="0" destOrd="0" presId="urn:microsoft.com/office/officeart/2005/8/layout/vList2"/>
    <dgm:cxn modelId="{781DEC12-BB8B-4EFD-A5C2-C79378177796}" type="presParOf" srcId="{5D163605-F79F-43A1-9A8B-F2B397A361BD}" destId="{CE649B2C-38CC-40F3-A381-600EA0B9239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FB17275-C679-4AEC-94A5-5B9548C7D3E0}"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lang="en-US"/>
        </a:p>
      </dgm:t>
    </dgm:pt>
    <dgm:pt modelId="{7EF91A3E-A2DE-4C3D-9AC0-95238A88098F}">
      <dgm:prSet/>
      <dgm:spPr/>
      <dgm:t>
        <a:bodyPr/>
        <a:lstStyle/>
        <a:p>
          <a:r>
            <a:rPr lang="en-US" dirty="0" smtClean="0">
              <a:solidFill>
                <a:srgbClr val="002060"/>
              </a:solidFill>
              <a:latin typeface="+mj-lt"/>
            </a:rPr>
            <a:t>1. For society to function, its positions must be filled.</a:t>
          </a:r>
          <a:endParaRPr lang="en-US" dirty="0">
            <a:solidFill>
              <a:srgbClr val="002060"/>
            </a:solidFill>
          </a:endParaRPr>
        </a:p>
      </dgm:t>
    </dgm:pt>
    <dgm:pt modelId="{0A170D84-F402-4640-A44E-7234F8915F7B}" type="parTrans" cxnId="{B9C256A1-80AF-482C-9F05-CD246825157A}">
      <dgm:prSet/>
      <dgm:spPr/>
      <dgm:t>
        <a:bodyPr/>
        <a:lstStyle/>
        <a:p>
          <a:endParaRPr lang="en-US">
            <a:solidFill>
              <a:srgbClr val="002060"/>
            </a:solidFill>
          </a:endParaRPr>
        </a:p>
      </dgm:t>
    </dgm:pt>
    <dgm:pt modelId="{3D748C71-1DD5-4C51-9894-8F7AAAA19E83}" type="sibTrans" cxnId="{B9C256A1-80AF-482C-9F05-CD246825157A}">
      <dgm:prSet/>
      <dgm:spPr/>
      <dgm:t>
        <a:bodyPr/>
        <a:lstStyle/>
        <a:p>
          <a:endParaRPr lang="en-US">
            <a:solidFill>
              <a:srgbClr val="002060"/>
            </a:solidFill>
          </a:endParaRPr>
        </a:p>
      </dgm:t>
    </dgm:pt>
    <dgm:pt modelId="{FB293D26-E266-4586-AB49-4504C1EF37B9}">
      <dgm:prSet/>
      <dgm:spPr/>
      <dgm:t>
        <a:bodyPr/>
        <a:lstStyle/>
        <a:p>
          <a:r>
            <a:rPr lang="en-US" dirty="0" smtClean="0">
              <a:solidFill>
                <a:srgbClr val="002060"/>
              </a:solidFill>
              <a:latin typeface="+mj-lt"/>
            </a:rPr>
            <a:t>2. Some positions are more important than others.</a:t>
          </a:r>
          <a:endParaRPr lang="en-US" dirty="0">
            <a:solidFill>
              <a:srgbClr val="002060"/>
            </a:solidFill>
            <a:latin typeface="+mj-lt"/>
          </a:endParaRPr>
        </a:p>
      </dgm:t>
    </dgm:pt>
    <dgm:pt modelId="{456E85F8-93D3-4D23-8A4C-A357AD055D3A}" type="parTrans" cxnId="{965BDE65-A19D-488F-80D7-2B65A6B6E8E1}">
      <dgm:prSet/>
      <dgm:spPr/>
      <dgm:t>
        <a:bodyPr/>
        <a:lstStyle/>
        <a:p>
          <a:endParaRPr lang="en-US">
            <a:solidFill>
              <a:srgbClr val="002060"/>
            </a:solidFill>
          </a:endParaRPr>
        </a:p>
      </dgm:t>
    </dgm:pt>
    <dgm:pt modelId="{AD177CC2-A664-4CEB-A15F-6710274EF785}" type="sibTrans" cxnId="{965BDE65-A19D-488F-80D7-2B65A6B6E8E1}">
      <dgm:prSet/>
      <dgm:spPr/>
      <dgm:t>
        <a:bodyPr/>
        <a:lstStyle/>
        <a:p>
          <a:endParaRPr lang="en-US">
            <a:solidFill>
              <a:srgbClr val="002060"/>
            </a:solidFill>
          </a:endParaRPr>
        </a:p>
      </dgm:t>
    </dgm:pt>
    <dgm:pt modelId="{A6384966-FE3A-426E-9300-0957D2F8C615}">
      <dgm:prSet/>
      <dgm:spPr/>
      <dgm:t>
        <a:bodyPr/>
        <a:lstStyle/>
        <a:p>
          <a:r>
            <a:rPr lang="en-US" dirty="0" smtClean="0">
              <a:solidFill>
                <a:srgbClr val="002060"/>
              </a:solidFill>
              <a:latin typeface="+mj-lt"/>
            </a:rPr>
            <a:t>3. The more important positions must be filled by the more qualified people.</a:t>
          </a:r>
          <a:endParaRPr lang="en-US" dirty="0">
            <a:solidFill>
              <a:srgbClr val="002060"/>
            </a:solidFill>
            <a:latin typeface="+mj-lt"/>
          </a:endParaRPr>
        </a:p>
      </dgm:t>
    </dgm:pt>
    <dgm:pt modelId="{E84F8500-B679-439A-8523-299360FFACC6}" type="parTrans" cxnId="{DDFCE226-2E4E-42F6-AE07-DDD18117B39C}">
      <dgm:prSet/>
      <dgm:spPr/>
      <dgm:t>
        <a:bodyPr/>
        <a:lstStyle/>
        <a:p>
          <a:endParaRPr lang="en-US">
            <a:solidFill>
              <a:srgbClr val="002060"/>
            </a:solidFill>
          </a:endParaRPr>
        </a:p>
      </dgm:t>
    </dgm:pt>
    <dgm:pt modelId="{21539D94-A186-4834-9774-42CECEE1C63C}" type="sibTrans" cxnId="{DDFCE226-2E4E-42F6-AE07-DDD18117B39C}">
      <dgm:prSet/>
      <dgm:spPr/>
      <dgm:t>
        <a:bodyPr/>
        <a:lstStyle/>
        <a:p>
          <a:endParaRPr lang="en-US">
            <a:solidFill>
              <a:srgbClr val="002060"/>
            </a:solidFill>
          </a:endParaRPr>
        </a:p>
      </dgm:t>
    </dgm:pt>
    <dgm:pt modelId="{388774AB-4862-4361-96A1-659FCAAE74AD}">
      <dgm:prSet/>
      <dgm:spPr/>
      <dgm:t>
        <a:bodyPr/>
        <a:lstStyle/>
        <a:p>
          <a:r>
            <a:rPr lang="en-US" dirty="0" smtClean="0">
              <a:solidFill>
                <a:srgbClr val="002060"/>
              </a:solidFill>
              <a:latin typeface="+mj-lt"/>
            </a:rPr>
            <a:t>4. To motivate the more qualified people to fill these positions, they must offer greater rewards.</a:t>
          </a:r>
          <a:endParaRPr lang="en-US" dirty="0">
            <a:solidFill>
              <a:srgbClr val="002060"/>
            </a:solidFill>
            <a:latin typeface="+mj-lt"/>
          </a:endParaRPr>
        </a:p>
      </dgm:t>
    </dgm:pt>
    <dgm:pt modelId="{E3D21A50-E2EB-4D29-910F-A112B2F182A9}" type="parTrans" cxnId="{02EB14B4-1B61-414E-9027-8431992EF363}">
      <dgm:prSet/>
      <dgm:spPr/>
      <dgm:t>
        <a:bodyPr/>
        <a:lstStyle/>
        <a:p>
          <a:endParaRPr lang="en-US">
            <a:solidFill>
              <a:srgbClr val="002060"/>
            </a:solidFill>
          </a:endParaRPr>
        </a:p>
      </dgm:t>
    </dgm:pt>
    <dgm:pt modelId="{3816CDE2-8B6D-4EC0-B510-B6EEA1A58920}" type="sibTrans" cxnId="{02EB14B4-1B61-414E-9027-8431992EF363}">
      <dgm:prSet/>
      <dgm:spPr/>
      <dgm:t>
        <a:bodyPr/>
        <a:lstStyle/>
        <a:p>
          <a:endParaRPr lang="en-US">
            <a:solidFill>
              <a:srgbClr val="002060"/>
            </a:solidFill>
          </a:endParaRPr>
        </a:p>
      </dgm:t>
    </dgm:pt>
    <dgm:pt modelId="{81CAF05B-A1F4-488A-97EC-213844F94B93}" type="pres">
      <dgm:prSet presAssocID="{BFB17275-C679-4AEC-94A5-5B9548C7D3E0}" presName="linear" presStyleCnt="0">
        <dgm:presLayoutVars>
          <dgm:animLvl val="lvl"/>
          <dgm:resizeHandles val="exact"/>
        </dgm:presLayoutVars>
      </dgm:prSet>
      <dgm:spPr/>
      <dgm:t>
        <a:bodyPr/>
        <a:lstStyle/>
        <a:p>
          <a:endParaRPr lang="en-US"/>
        </a:p>
      </dgm:t>
    </dgm:pt>
    <dgm:pt modelId="{82E14FDC-510D-40A9-8063-53D37DAB7BCA}" type="pres">
      <dgm:prSet presAssocID="{7EF91A3E-A2DE-4C3D-9AC0-95238A88098F}" presName="parentText" presStyleLbl="node1" presStyleIdx="0" presStyleCnt="4">
        <dgm:presLayoutVars>
          <dgm:chMax val="0"/>
          <dgm:bulletEnabled val="1"/>
        </dgm:presLayoutVars>
      </dgm:prSet>
      <dgm:spPr/>
      <dgm:t>
        <a:bodyPr/>
        <a:lstStyle/>
        <a:p>
          <a:endParaRPr lang="en-US"/>
        </a:p>
      </dgm:t>
    </dgm:pt>
    <dgm:pt modelId="{BCD7C772-2683-47C3-ADB7-84D1F57B3870}" type="pres">
      <dgm:prSet presAssocID="{3D748C71-1DD5-4C51-9894-8F7AAAA19E83}" presName="spacer" presStyleCnt="0"/>
      <dgm:spPr/>
    </dgm:pt>
    <dgm:pt modelId="{AAE79DAF-B2C2-43B3-9A01-49C16B417CDE}" type="pres">
      <dgm:prSet presAssocID="{FB293D26-E266-4586-AB49-4504C1EF37B9}" presName="parentText" presStyleLbl="node1" presStyleIdx="1" presStyleCnt="4">
        <dgm:presLayoutVars>
          <dgm:chMax val="0"/>
          <dgm:bulletEnabled val="1"/>
        </dgm:presLayoutVars>
      </dgm:prSet>
      <dgm:spPr/>
      <dgm:t>
        <a:bodyPr/>
        <a:lstStyle/>
        <a:p>
          <a:endParaRPr lang="en-US"/>
        </a:p>
      </dgm:t>
    </dgm:pt>
    <dgm:pt modelId="{66ED96F3-5B40-4F48-B5C2-AFCD1A37D604}" type="pres">
      <dgm:prSet presAssocID="{AD177CC2-A664-4CEB-A15F-6710274EF785}" presName="spacer" presStyleCnt="0"/>
      <dgm:spPr/>
    </dgm:pt>
    <dgm:pt modelId="{38FDAFDA-E565-4D0F-8B34-AA495AE8E218}" type="pres">
      <dgm:prSet presAssocID="{A6384966-FE3A-426E-9300-0957D2F8C615}" presName="parentText" presStyleLbl="node1" presStyleIdx="2" presStyleCnt="4">
        <dgm:presLayoutVars>
          <dgm:chMax val="0"/>
          <dgm:bulletEnabled val="1"/>
        </dgm:presLayoutVars>
      </dgm:prSet>
      <dgm:spPr/>
      <dgm:t>
        <a:bodyPr/>
        <a:lstStyle/>
        <a:p>
          <a:endParaRPr lang="en-US"/>
        </a:p>
      </dgm:t>
    </dgm:pt>
    <dgm:pt modelId="{73B34090-7843-4527-9786-4863448253E3}" type="pres">
      <dgm:prSet presAssocID="{21539D94-A186-4834-9774-42CECEE1C63C}" presName="spacer" presStyleCnt="0"/>
      <dgm:spPr/>
    </dgm:pt>
    <dgm:pt modelId="{104F61EC-C303-4CF7-BF8D-BF3865DBA31B}" type="pres">
      <dgm:prSet presAssocID="{388774AB-4862-4361-96A1-659FCAAE74AD}" presName="parentText" presStyleLbl="node1" presStyleIdx="3" presStyleCnt="4">
        <dgm:presLayoutVars>
          <dgm:chMax val="0"/>
          <dgm:bulletEnabled val="1"/>
        </dgm:presLayoutVars>
      </dgm:prSet>
      <dgm:spPr/>
      <dgm:t>
        <a:bodyPr/>
        <a:lstStyle/>
        <a:p>
          <a:endParaRPr lang="en-US"/>
        </a:p>
      </dgm:t>
    </dgm:pt>
  </dgm:ptLst>
  <dgm:cxnLst>
    <dgm:cxn modelId="{DDFCE226-2E4E-42F6-AE07-DDD18117B39C}" srcId="{BFB17275-C679-4AEC-94A5-5B9548C7D3E0}" destId="{A6384966-FE3A-426E-9300-0957D2F8C615}" srcOrd="2" destOrd="0" parTransId="{E84F8500-B679-439A-8523-299360FFACC6}" sibTransId="{21539D94-A186-4834-9774-42CECEE1C63C}"/>
    <dgm:cxn modelId="{82C46FA0-599E-4195-91CE-13B9EEABCD55}" type="presOf" srcId="{7EF91A3E-A2DE-4C3D-9AC0-95238A88098F}" destId="{82E14FDC-510D-40A9-8063-53D37DAB7BCA}" srcOrd="0" destOrd="0" presId="urn:microsoft.com/office/officeart/2005/8/layout/vList2"/>
    <dgm:cxn modelId="{BD17FB7A-6B4C-4813-9D0E-BA35EBECBF20}" type="presOf" srcId="{FB293D26-E266-4586-AB49-4504C1EF37B9}" destId="{AAE79DAF-B2C2-43B3-9A01-49C16B417CDE}" srcOrd="0" destOrd="0" presId="urn:microsoft.com/office/officeart/2005/8/layout/vList2"/>
    <dgm:cxn modelId="{965BDE65-A19D-488F-80D7-2B65A6B6E8E1}" srcId="{BFB17275-C679-4AEC-94A5-5B9548C7D3E0}" destId="{FB293D26-E266-4586-AB49-4504C1EF37B9}" srcOrd="1" destOrd="0" parTransId="{456E85F8-93D3-4D23-8A4C-A357AD055D3A}" sibTransId="{AD177CC2-A664-4CEB-A15F-6710274EF785}"/>
    <dgm:cxn modelId="{A478C95E-6EE8-46DA-B160-6DF5E9AC63F3}" type="presOf" srcId="{BFB17275-C679-4AEC-94A5-5B9548C7D3E0}" destId="{81CAF05B-A1F4-488A-97EC-213844F94B93}" srcOrd="0" destOrd="0" presId="urn:microsoft.com/office/officeart/2005/8/layout/vList2"/>
    <dgm:cxn modelId="{B9C256A1-80AF-482C-9F05-CD246825157A}" srcId="{BFB17275-C679-4AEC-94A5-5B9548C7D3E0}" destId="{7EF91A3E-A2DE-4C3D-9AC0-95238A88098F}" srcOrd="0" destOrd="0" parTransId="{0A170D84-F402-4640-A44E-7234F8915F7B}" sibTransId="{3D748C71-1DD5-4C51-9894-8F7AAAA19E83}"/>
    <dgm:cxn modelId="{D4C26773-F468-4867-994D-2B1524987518}" type="presOf" srcId="{A6384966-FE3A-426E-9300-0957D2F8C615}" destId="{38FDAFDA-E565-4D0F-8B34-AA495AE8E218}" srcOrd="0" destOrd="0" presId="urn:microsoft.com/office/officeart/2005/8/layout/vList2"/>
    <dgm:cxn modelId="{02EB14B4-1B61-414E-9027-8431992EF363}" srcId="{BFB17275-C679-4AEC-94A5-5B9548C7D3E0}" destId="{388774AB-4862-4361-96A1-659FCAAE74AD}" srcOrd="3" destOrd="0" parTransId="{E3D21A50-E2EB-4D29-910F-A112B2F182A9}" sibTransId="{3816CDE2-8B6D-4EC0-B510-B6EEA1A58920}"/>
    <dgm:cxn modelId="{150DC3C8-3B39-4FB5-9B96-811209CB0FDE}" type="presOf" srcId="{388774AB-4862-4361-96A1-659FCAAE74AD}" destId="{104F61EC-C303-4CF7-BF8D-BF3865DBA31B}" srcOrd="0" destOrd="0" presId="urn:microsoft.com/office/officeart/2005/8/layout/vList2"/>
    <dgm:cxn modelId="{78742EEA-46BF-44E9-A57A-A39B57B70635}" type="presParOf" srcId="{81CAF05B-A1F4-488A-97EC-213844F94B93}" destId="{82E14FDC-510D-40A9-8063-53D37DAB7BCA}" srcOrd="0" destOrd="0" presId="urn:microsoft.com/office/officeart/2005/8/layout/vList2"/>
    <dgm:cxn modelId="{D7DD679A-2DD9-4993-950D-395A84B3EA4F}" type="presParOf" srcId="{81CAF05B-A1F4-488A-97EC-213844F94B93}" destId="{BCD7C772-2683-47C3-ADB7-84D1F57B3870}" srcOrd="1" destOrd="0" presId="urn:microsoft.com/office/officeart/2005/8/layout/vList2"/>
    <dgm:cxn modelId="{E7272ABD-35B7-4FBF-9D0F-137F7C79A9AD}" type="presParOf" srcId="{81CAF05B-A1F4-488A-97EC-213844F94B93}" destId="{AAE79DAF-B2C2-43B3-9A01-49C16B417CDE}" srcOrd="2" destOrd="0" presId="urn:microsoft.com/office/officeart/2005/8/layout/vList2"/>
    <dgm:cxn modelId="{47DAD6D7-A347-4F6D-82BA-4CFC9DC93820}" type="presParOf" srcId="{81CAF05B-A1F4-488A-97EC-213844F94B93}" destId="{66ED96F3-5B40-4F48-B5C2-AFCD1A37D604}" srcOrd="3" destOrd="0" presId="urn:microsoft.com/office/officeart/2005/8/layout/vList2"/>
    <dgm:cxn modelId="{7AE2B77F-4C98-48EF-BF18-EADB5F1A9A02}" type="presParOf" srcId="{81CAF05B-A1F4-488A-97EC-213844F94B93}" destId="{38FDAFDA-E565-4D0F-8B34-AA495AE8E218}" srcOrd="4" destOrd="0" presId="urn:microsoft.com/office/officeart/2005/8/layout/vList2"/>
    <dgm:cxn modelId="{351B88C7-7936-4561-B955-1FB4CAA86EB3}" type="presParOf" srcId="{81CAF05B-A1F4-488A-97EC-213844F94B93}" destId="{73B34090-7843-4527-9786-4863448253E3}" srcOrd="5" destOrd="0" presId="urn:microsoft.com/office/officeart/2005/8/layout/vList2"/>
    <dgm:cxn modelId="{5565194B-B69A-4508-9276-974C5E05C973}" type="presParOf" srcId="{81CAF05B-A1F4-488A-97EC-213844F94B93}" destId="{104F61EC-C303-4CF7-BF8D-BF3865DBA31B}" srcOrd="6"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1B16F9E2-42BA-4EF3-A798-6B0743843D2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C82FB23-AF85-4D7F-B113-8AC05E7F49C1}">
      <dgm:prSet phldrT="[Text]" custT="1"/>
      <dgm:spPr/>
      <dgm:t>
        <a:bodyPr/>
        <a:lstStyle/>
        <a:p>
          <a:pPr algn="just"/>
          <a:r>
            <a:rPr lang="en-US" sz="2000" b="1" u="sng" dirty="0" smtClean="0">
              <a:latin typeface="+mj-lt"/>
            </a:rPr>
            <a:t>Class Conflict and Scarce Resources:</a:t>
          </a:r>
          <a:r>
            <a:rPr lang="en-US" sz="2000" b="1" u="none" dirty="0" smtClean="0">
              <a:latin typeface="+mj-lt"/>
            </a:rPr>
            <a:t>  (</a:t>
          </a:r>
          <a:r>
            <a:rPr lang="en-US" sz="2000" b="1" dirty="0" err="1" smtClean="0">
              <a:latin typeface="+mj-lt"/>
            </a:rPr>
            <a:t>Mosca’s</a:t>
          </a:r>
          <a:r>
            <a:rPr lang="en-US" sz="2000" b="1" dirty="0" smtClean="0">
              <a:latin typeface="+mj-lt"/>
            </a:rPr>
            <a:t> Argument) </a:t>
          </a:r>
          <a:r>
            <a:rPr lang="en-US" sz="2000" dirty="0" smtClean="0">
              <a:latin typeface="+mj-lt"/>
            </a:rPr>
            <a:t>Italian sociologist Gaetano </a:t>
          </a:r>
          <a:r>
            <a:rPr lang="en-US" sz="2000" dirty="0" err="1" smtClean="0">
              <a:latin typeface="+mj-lt"/>
            </a:rPr>
            <a:t>Mosca</a:t>
          </a:r>
          <a:r>
            <a:rPr lang="en-US" sz="2000" dirty="0" smtClean="0">
              <a:latin typeface="+mj-lt"/>
            </a:rPr>
            <a:t> argued that every society will be stratified by power. This is inevitable, he said in an 1896 book titled </a:t>
          </a:r>
          <a:r>
            <a:rPr lang="en-US" sz="2000" b="1" i="1" dirty="0" smtClean="0">
              <a:latin typeface="+mj-lt"/>
            </a:rPr>
            <a:t>The Ruling Class</a:t>
          </a:r>
          <a:r>
            <a:rPr lang="en-US" sz="2000" dirty="0" smtClean="0">
              <a:latin typeface="+mj-lt"/>
            </a:rPr>
            <a:t>, because:</a:t>
          </a:r>
          <a:endParaRPr lang="en-US" sz="2000" dirty="0">
            <a:latin typeface="+mj-lt"/>
          </a:endParaRPr>
        </a:p>
      </dgm:t>
    </dgm:pt>
    <dgm:pt modelId="{971C2895-A8E6-4231-B6F7-57BB7B9ED516}" type="parTrans" cxnId="{62742AD3-B2E6-4B00-A6CB-6198A08A8837}">
      <dgm:prSet/>
      <dgm:spPr/>
      <dgm:t>
        <a:bodyPr/>
        <a:lstStyle/>
        <a:p>
          <a:pPr algn="just"/>
          <a:endParaRPr lang="en-US" sz="2000">
            <a:latin typeface="+mj-lt"/>
          </a:endParaRPr>
        </a:p>
      </dgm:t>
    </dgm:pt>
    <dgm:pt modelId="{B7FE3F9C-F8FB-4E9D-BCA9-0233C6C6716E}" type="sibTrans" cxnId="{62742AD3-B2E6-4B00-A6CB-6198A08A8837}">
      <dgm:prSet/>
      <dgm:spPr/>
      <dgm:t>
        <a:bodyPr/>
        <a:lstStyle/>
        <a:p>
          <a:pPr algn="just"/>
          <a:endParaRPr lang="en-US" sz="2000">
            <a:latin typeface="+mj-lt"/>
          </a:endParaRPr>
        </a:p>
      </dgm:t>
    </dgm:pt>
    <dgm:pt modelId="{7CD6BA4A-1F67-4B5C-A6AC-AC3E2EA38A3A}" type="pres">
      <dgm:prSet presAssocID="{1B16F9E2-42BA-4EF3-A798-6B0743843D29}" presName="vert0" presStyleCnt="0">
        <dgm:presLayoutVars>
          <dgm:dir/>
          <dgm:animOne val="branch"/>
          <dgm:animLvl val="lvl"/>
        </dgm:presLayoutVars>
      </dgm:prSet>
      <dgm:spPr/>
      <dgm:t>
        <a:bodyPr/>
        <a:lstStyle/>
        <a:p>
          <a:endParaRPr lang="en-US"/>
        </a:p>
      </dgm:t>
    </dgm:pt>
    <dgm:pt modelId="{BDCFCF0B-9108-4ACB-9BBF-44A1ED55594D}" type="pres">
      <dgm:prSet presAssocID="{1C82FB23-AF85-4D7F-B113-8AC05E7F49C1}" presName="thickLine" presStyleLbl="alignNode1" presStyleIdx="0" presStyleCnt="1"/>
      <dgm:spPr/>
      <dgm:t>
        <a:bodyPr/>
        <a:lstStyle/>
        <a:p>
          <a:endParaRPr lang="en-US"/>
        </a:p>
      </dgm:t>
    </dgm:pt>
    <dgm:pt modelId="{AF096EAD-5BF5-40F3-A702-78CDE2ED1003}" type="pres">
      <dgm:prSet presAssocID="{1C82FB23-AF85-4D7F-B113-8AC05E7F49C1}" presName="horz1" presStyleCnt="0"/>
      <dgm:spPr/>
      <dgm:t>
        <a:bodyPr/>
        <a:lstStyle/>
        <a:p>
          <a:endParaRPr lang="en-US"/>
        </a:p>
      </dgm:t>
    </dgm:pt>
    <dgm:pt modelId="{794D1C0D-B6EB-4923-A4F5-F3AC58BF0B4C}" type="pres">
      <dgm:prSet presAssocID="{1C82FB23-AF85-4D7F-B113-8AC05E7F49C1}" presName="tx1" presStyleLbl="revTx" presStyleIdx="0" presStyleCnt="1"/>
      <dgm:spPr/>
      <dgm:t>
        <a:bodyPr/>
        <a:lstStyle/>
        <a:p>
          <a:endParaRPr lang="en-US"/>
        </a:p>
      </dgm:t>
    </dgm:pt>
    <dgm:pt modelId="{880B2D51-375C-4BD2-ACC2-12CB10C61E4A}" type="pres">
      <dgm:prSet presAssocID="{1C82FB23-AF85-4D7F-B113-8AC05E7F49C1}" presName="vert1" presStyleCnt="0"/>
      <dgm:spPr/>
      <dgm:t>
        <a:bodyPr/>
        <a:lstStyle/>
        <a:p>
          <a:endParaRPr lang="en-US"/>
        </a:p>
      </dgm:t>
    </dgm:pt>
  </dgm:ptLst>
  <dgm:cxnLst>
    <dgm:cxn modelId="{62742AD3-B2E6-4B00-A6CB-6198A08A8837}" srcId="{1B16F9E2-42BA-4EF3-A798-6B0743843D29}" destId="{1C82FB23-AF85-4D7F-B113-8AC05E7F49C1}" srcOrd="0" destOrd="0" parTransId="{971C2895-A8E6-4231-B6F7-57BB7B9ED516}" sibTransId="{B7FE3F9C-F8FB-4E9D-BCA9-0233C6C6716E}"/>
    <dgm:cxn modelId="{5271ED9A-44A8-4E51-92AE-ED193F85688C}" type="presOf" srcId="{1C82FB23-AF85-4D7F-B113-8AC05E7F49C1}" destId="{794D1C0D-B6EB-4923-A4F5-F3AC58BF0B4C}" srcOrd="0" destOrd="0" presId="urn:microsoft.com/office/officeart/2008/layout/LinedList"/>
    <dgm:cxn modelId="{88FB2849-3E9A-4025-B714-5EBD8354EC77}" type="presOf" srcId="{1B16F9E2-42BA-4EF3-A798-6B0743843D29}" destId="{7CD6BA4A-1F67-4B5C-A6AC-AC3E2EA38A3A}" srcOrd="0" destOrd="0" presId="urn:microsoft.com/office/officeart/2008/layout/LinedList"/>
    <dgm:cxn modelId="{1EF8BA10-4C18-4C36-ACB4-A5B285745251}" type="presParOf" srcId="{7CD6BA4A-1F67-4B5C-A6AC-AC3E2EA38A3A}" destId="{BDCFCF0B-9108-4ACB-9BBF-44A1ED55594D}" srcOrd="0" destOrd="0" presId="urn:microsoft.com/office/officeart/2008/layout/LinedList"/>
    <dgm:cxn modelId="{B2A15B04-B6CC-4960-A0DE-790256C08B6A}" type="presParOf" srcId="{7CD6BA4A-1F67-4B5C-A6AC-AC3E2EA38A3A}" destId="{AF096EAD-5BF5-40F3-A702-78CDE2ED1003}" srcOrd="1" destOrd="0" presId="urn:microsoft.com/office/officeart/2008/layout/LinedList"/>
    <dgm:cxn modelId="{31F29161-D2CA-4824-9BA8-0689874DA443}" type="presParOf" srcId="{AF096EAD-5BF5-40F3-A702-78CDE2ED1003}" destId="{794D1C0D-B6EB-4923-A4F5-F3AC58BF0B4C}" srcOrd="0" destOrd="0" presId="urn:microsoft.com/office/officeart/2008/layout/LinedList"/>
    <dgm:cxn modelId="{2E855962-E327-4D76-952E-26AF716A00FE}" type="presParOf" srcId="{AF096EAD-5BF5-40F3-A702-78CDE2ED1003}" destId="{880B2D51-375C-4BD2-ACC2-12CB10C61E4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DCCB5CB-E931-4143-A437-6A4B2A80899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27A9084-4862-4C16-B4FB-F63B0DF812F7}">
      <dgm:prSet phldrT="[Text]" custT="1"/>
      <dgm:spPr>
        <a:noFill/>
        <a:ln>
          <a:noFill/>
        </a:ln>
      </dgm:spPr>
      <dgm:t>
        <a:bodyPr/>
        <a:lstStyle/>
        <a:p>
          <a:pPr algn="ctr"/>
          <a:r>
            <a:rPr lang="en-US" sz="4000" b="1" dirty="0" smtClean="0">
              <a:solidFill>
                <a:srgbClr val="002060"/>
              </a:solidFill>
              <a:latin typeface="Segoe UI" panose="020B0502040204020203" pitchFamily="34" charset="0"/>
              <a:cs typeface="Segoe UI" panose="020B0502040204020203" pitchFamily="34" charset="0"/>
            </a:rPr>
            <a:t>The Conflict Perspective</a:t>
          </a:r>
          <a:endParaRPr lang="en-US" sz="4000" b="1" dirty="0">
            <a:solidFill>
              <a:srgbClr val="002060"/>
            </a:solidFill>
            <a:latin typeface="Segoe UI" panose="020B0502040204020203" pitchFamily="34" charset="0"/>
            <a:cs typeface="Segoe UI" panose="020B0502040204020203" pitchFamily="34" charset="0"/>
          </a:endParaRPr>
        </a:p>
      </dgm:t>
    </dgm:pt>
    <dgm:pt modelId="{48878F3C-87D5-45D3-8CFE-122728B2D21B}" type="parTrans" cxnId="{D235CC9C-D838-49D9-AB42-70739BE4E62F}">
      <dgm:prSet/>
      <dgm:spPr/>
      <dgm:t>
        <a:bodyPr/>
        <a:lstStyle/>
        <a:p>
          <a:endParaRPr lang="en-US"/>
        </a:p>
      </dgm:t>
    </dgm:pt>
    <dgm:pt modelId="{CC909A93-D511-4EAA-909B-C1AD31893B81}" type="sibTrans" cxnId="{D235CC9C-D838-49D9-AB42-70739BE4E62F}">
      <dgm:prSet/>
      <dgm:spPr/>
      <dgm:t>
        <a:bodyPr/>
        <a:lstStyle/>
        <a:p>
          <a:endParaRPr lang="en-US"/>
        </a:p>
      </dgm:t>
    </dgm:pt>
    <dgm:pt modelId="{8A9FB71D-E335-4C4B-A9AA-991EA35EE357}" type="pres">
      <dgm:prSet presAssocID="{DDCCB5CB-E931-4143-A437-6A4B2A808998}" presName="linear" presStyleCnt="0">
        <dgm:presLayoutVars>
          <dgm:animLvl val="lvl"/>
          <dgm:resizeHandles val="exact"/>
        </dgm:presLayoutVars>
      </dgm:prSet>
      <dgm:spPr/>
      <dgm:t>
        <a:bodyPr/>
        <a:lstStyle/>
        <a:p>
          <a:endParaRPr lang="en-US"/>
        </a:p>
      </dgm:t>
    </dgm:pt>
    <dgm:pt modelId="{DA3EE488-44C4-4E46-96D6-F3CD303598D0}" type="pres">
      <dgm:prSet presAssocID="{627A9084-4862-4C16-B4FB-F63B0DF812F7}" presName="parentText" presStyleLbl="node1" presStyleIdx="0" presStyleCnt="1">
        <dgm:presLayoutVars>
          <dgm:chMax val="0"/>
          <dgm:bulletEnabled val="1"/>
        </dgm:presLayoutVars>
      </dgm:prSet>
      <dgm:spPr/>
      <dgm:t>
        <a:bodyPr/>
        <a:lstStyle/>
        <a:p>
          <a:endParaRPr lang="en-US"/>
        </a:p>
      </dgm:t>
    </dgm:pt>
  </dgm:ptLst>
  <dgm:cxnLst>
    <dgm:cxn modelId="{D235CC9C-D838-49D9-AB42-70739BE4E62F}" srcId="{DDCCB5CB-E931-4143-A437-6A4B2A808998}" destId="{627A9084-4862-4C16-B4FB-F63B0DF812F7}" srcOrd="0" destOrd="0" parTransId="{48878F3C-87D5-45D3-8CFE-122728B2D21B}" sibTransId="{CC909A93-D511-4EAA-909B-C1AD31893B81}"/>
    <dgm:cxn modelId="{36CFBC1C-8965-4E0D-ACB2-D5756107AE15}" type="presOf" srcId="{DDCCB5CB-E931-4143-A437-6A4B2A808998}" destId="{8A9FB71D-E335-4C4B-A9AA-991EA35EE357}" srcOrd="0" destOrd="0" presId="urn:microsoft.com/office/officeart/2005/8/layout/vList2"/>
    <dgm:cxn modelId="{DBA0A717-E104-45D8-97A6-8044187643B7}" type="presOf" srcId="{627A9084-4862-4C16-B4FB-F63B0DF812F7}" destId="{DA3EE488-44C4-4E46-96D6-F3CD303598D0}" srcOrd="0" destOrd="0" presId="urn:microsoft.com/office/officeart/2005/8/layout/vList2"/>
    <dgm:cxn modelId="{82AF1AB8-F04F-45F4-8307-DF231CA90918}" type="presParOf" srcId="{8A9FB71D-E335-4C4B-A9AA-991EA35EE357}" destId="{DA3EE488-44C4-4E46-96D6-F3CD303598D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06A3ED39-11A2-481B-90C9-27D7B4069D50}" type="doc">
      <dgm:prSet loTypeId="urn:microsoft.com/office/officeart/2005/8/layout/vList2" loCatId="list" qsTypeId="urn:microsoft.com/office/officeart/2005/8/quickstyle/simple1" qsCatId="simple" csTypeId="urn:microsoft.com/office/officeart/2005/8/colors/accent1_2" csCatId="accent1" phldr="1"/>
      <dgm:spPr/>
    </dgm:pt>
    <dgm:pt modelId="{F7A6F10E-2FF8-4993-BCA8-80D491213C1E}">
      <dgm:prSet/>
      <dgm:spPr/>
      <dgm:t>
        <a:bodyPr/>
        <a:lstStyle/>
        <a:p>
          <a:pPr algn="just"/>
          <a:r>
            <a:rPr lang="en-US" dirty="0" smtClean="0">
              <a:latin typeface="+mj-lt"/>
            </a:rPr>
            <a:t>1. No society can exist unless it is organized. This requires leadership to coordinate people’s actions.</a:t>
          </a:r>
          <a:endParaRPr lang="en-US" dirty="0"/>
        </a:p>
      </dgm:t>
    </dgm:pt>
    <dgm:pt modelId="{6C22892F-AFA3-489F-91EA-46709C15BBB6}" type="parTrans" cxnId="{DD21C533-2090-4C67-98D0-D1100D2BE4CE}">
      <dgm:prSet/>
      <dgm:spPr/>
      <dgm:t>
        <a:bodyPr/>
        <a:lstStyle/>
        <a:p>
          <a:pPr algn="just"/>
          <a:endParaRPr lang="en-US"/>
        </a:p>
      </dgm:t>
    </dgm:pt>
    <dgm:pt modelId="{79148A30-7005-4A47-BB17-4ED016FB918D}" type="sibTrans" cxnId="{DD21C533-2090-4C67-98D0-D1100D2BE4CE}">
      <dgm:prSet/>
      <dgm:spPr/>
      <dgm:t>
        <a:bodyPr/>
        <a:lstStyle/>
        <a:p>
          <a:pPr algn="just"/>
          <a:endParaRPr lang="en-US"/>
        </a:p>
      </dgm:t>
    </dgm:pt>
    <dgm:pt modelId="{F460ACE6-DD6F-4970-BA26-1D7859ABD0EE}">
      <dgm:prSet/>
      <dgm:spPr>
        <a:solidFill>
          <a:srgbClr val="CC0000"/>
        </a:solidFill>
      </dgm:spPr>
      <dgm:t>
        <a:bodyPr/>
        <a:lstStyle/>
        <a:p>
          <a:pPr algn="just"/>
          <a:r>
            <a:rPr lang="en-US" dirty="0" smtClean="0">
              <a:latin typeface="+mj-lt"/>
            </a:rPr>
            <a:t>2. Leadership requires inequalities of power. By definition, some people lead, while others follow.</a:t>
          </a:r>
          <a:endParaRPr lang="en-US" dirty="0">
            <a:latin typeface="+mj-lt"/>
          </a:endParaRPr>
        </a:p>
      </dgm:t>
    </dgm:pt>
    <dgm:pt modelId="{2B9D1946-4090-484A-8E10-E257BE41002C}" type="parTrans" cxnId="{82DF0EE6-DB94-43E1-B6E1-9392F736D2AE}">
      <dgm:prSet/>
      <dgm:spPr/>
      <dgm:t>
        <a:bodyPr/>
        <a:lstStyle/>
        <a:p>
          <a:pPr algn="just"/>
          <a:endParaRPr lang="en-US"/>
        </a:p>
      </dgm:t>
    </dgm:pt>
    <dgm:pt modelId="{E6AB4918-CD32-408B-9195-DE9A4DBAE1D6}" type="sibTrans" cxnId="{82DF0EE6-DB94-43E1-B6E1-9392F736D2AE}">
      <dgm:prSet/>
      <dgm:spPr/>
      <dgm:t>
        <a:bodyPr/>
        <a:lstStyle/>
        <a:p>
          <a:pPr algn="just"/>
          <a:endParaRPr lang="en-US"/>
        </a:p>
      </dgm:t>
    </dgm:pt>
    <dgm:pt modelId="{D1BCED89-3325-4D46-92B9-00BC8DAF520A}">
      <dgm:prSet/>
      <dgm:spPr>
        <a:solidFill>
          <a:srgbClr val="00B0F0"/>
        </a:solidFill>
      </dgm:spPr>
      <dgm:t>
        <a:bodyPr/>
        <a:lstStyle/>
        <a:p>
          <a:pPr algn="just"/>
          <a:r>
            <a:rPr lang="en-US" dirty="0" smtClean="0">
              <a:latin typeface="+mj-lt"/>
            </a:rPr>
            <a:t>3. Because human nature is self-centered, people in power will use their positions to seize greater rewards for themselves.</a:t>
          </a:r>
          <a:endParaRPr lang="en-US" dirty="0">
            <a:latin typeface="+mj-lt"/>
          </a:endParaRPr>
        </a:p>
      </dgm:t>
    </dgm:pt>
    <dgm:pt modelId="{E0198D97-7FAC-46C7-8420-C9290AF65912}" type="parTrans" cxnId="{2E0102EB-5F55-4DAC-A60B-E050F002C2CD}">
      <dgm:prSet/>
      <dgm:spPr/>
      <dgm:t>
        <a:bodyPr/>
        <a:lstStyle/>
        <a:p>
          <a:pPr algn="just"/>
          <a:endParaRPr lang="en-US"/>
        </a:p>
      </dgm:t>
    </dgm:pt>
    <dgm:pt modelId="{C8A046BB-541F-4CC0-BA59-032EB557364F}" type="sibTrans" cxnId="{2E0102EB-5F55-4DAC-A60B-E050F002C2CD}">
      <dgm:prSet/>
      <dgm:spPr/>
      <dgm:t>
        <a:bodyPr/>
        <a:lstStyle/>
        <a:p>
          <a:pPr algn="just"/>
          <a:endParaRPr lang="en-US"/>
        </a:p>
      </dgm:t>
    </dgm:pt>
    <dgm:pt modelId="{4936D52A-7BCD-4F97-BBDC-FAA4FF47DBED}" type="pres">
      <dgm:prSet presAssocID="{06A3ED39-11A2-481B-90C9-27D7B4069D50}" presName="linear" presStyleCnt="0">
        <dgm:presLayoutVars>
          <dgm:animLvl val="lvl"/>
          <dgm:resizeHandles val="exact"/>
        </dgm:presLayoutVars>
      </dgm:prSet>
      <dgm:spPr/>
    </dgm:pt>
    <dgm:pt modelId="{FEAEAFEA-06F6-4D0F-AC90-8883010E9211}" type="pres">
      <dgm:prSet presAssocID="{F7A6F10E-2FF8-4993-BCA8-80D491213C1E}" presName="parentText" presStyleLbl="node1" presStyleIdx="0" presStyleCnt="3">
        <dgm:presLayoutVars>
          <dgm:chMax val="0"/>
          <dgm:bulletEnabled val="1"/>
        </dgm:presLayoutVars>
      </dgm:prSet>
      <dgm:spPr/>
      <dgm:t>
        <a:bodyPr/>
        <a:lstStyle/>
        <a:p>
          <a:endParaRPr lang="en-US"/>
        </a:p>
      </dgm:t>
    </dgm:pt>
    <dgm:pt modelId="{1B980C52-E7DE-404F-8656-084E70F27CF0}" type="pres">
      <dgm:prSet presAssocID="{79148A30-7005-4A47-BB17-4ED016FB918D}" presName="spacer" presStyleCnt="0"/>
      <dgm:spPr/>
    </dgm:pt>
    <dgm:pt modelId="{D8825248-5C84-448C-A001-E6FB4BFBDCB7}" type="pres">
      <dgm:prSet presAssocID="{F460ACE6-DD6F-4970-BA26-1D7859ABD0EE}" presName="parentText" presStyleLbl="node1" presStyleIdx="1" presStyleCnt="3">
        <dgm:presLayoutVars>
          <dgm:chMax val="0"/>
          <dgm:bulletEnabled val="1"/>
        </dgm:presLayoutVars>
      </dgm:prSet>
      <dgm:spPr/>
      <dgm:t>
        <a:bodyPr/>
        <a:lstStyle/>
        <a:p>
          <a:endParaRPr lang="en-US"/>
        </a:p>
      </dgm:t>
    </dgm:pt>
    <dgm:pt modelId="{8AAC53DC-45F3-42BF-8F2B-CBF81680FF43}" type="pres">
      <dgm:prSet presAssocID="{E6AB4918-CD32-408B-9195-DE9A4DBAE1D6}" presName="spacer" presStyleCnt="0"/>
      <dgm:spPr/>
    </dgm:pt>
    <dgm:pt modelId="{235D15F2-BA64-4D3F-B518-2FCF5CB39A40}" type="pres">
      <dgm:prSet presAssocID="{D1BCED89-3325-4D46-92B9-00BC8DAF520A}" presName="parentText" presStyleLbl="node1" presStyleIdx="2" presStyleCnt="3">
        <dgm:presLayoutVars>
          <dgm:chMax val="0"/>
          <dgm:bulletEnabled val="1"/>
        </dgm:presLayoutVars>
      </dgm:prSet>
      <dgm:spPr/>
      <dgm:t>
        <a:bodyPr/>
        <a:lstStyle/>
        <a:p>
          <a:endParaRPr lang="en-US"/>
        </a:p>
      </dgm:t>
    </dgm:pt>
  </dgm:ptLst>
  <dgm:cxnLst>
    <dgm:cxn modelId="{825315BC-8BF7-4C90-952D-52543EFB0354}" type="presOf" srcId="{D1BCED89-3325-4D46-92B9-00BC8DAF520A}" destId="{235D15F2-BA64-4D3F-B518-2FCF5CB39A40}" srcOrd="0" destOrd="0" presId="urn:microsoft.com/office/officeart/2005/8/layout/vList2"/>
    <dgm:cxn modelId="{82C95073-8CB2-4BFC-9657-51FB00DC9DBC}" type="presOf" srcId="{06A3ED39-11A2-481B-90C9-27D7B4069D50}" destId="{4936D52A-7BCD-4F97-BBDC-FAA4FF47DBED}" srcOrd="0" destOrd="0" presId="urn:microsoft.com/office/officeart/2005/8/layout/vList2"/>
    <dgm:cxn modelId="{2E0102EB-5F55-4DAC-A60B-E050F002C2CD}" srcId="{06A3ED39-11A2-481B-90C9-27D7B4069D50}" destId="{D1BCED89-3325-4D46-92B9-00BC8DAF520A}" srcOrd="2" destOrd="0" parTransId="{E0198D97-7FAC-46C7-8420-C9290AF65912}" sibTransId="{C8A046BB-541F-4CC0-BA59-032EB557364F}"/>
    <dgm:cxn modelId="{937E37C6-7263-489D-A032-06408ACE4F21}" type="presOf" srcId="{F460ACE6-DD6F-4970-BA26-1D7859ABD0EE}" destId="{D8825248-5C84-448C-A001-E6FB4BFBDCB7}" srcOrd="0" destOrd="0" presId="urn:microsoft.com/office/officeart/2005/8/layout/vList2"/>
    <dgm:cxn modelId="{82DF0EE6-DB94-43E1-B6E1-9392F736D2AE}" srcId="{06A3ED39-11A2-481B-90C9-27D7B4069D50}" destId="{F460ACE6-DD6F-4970-BA26-1D7859ABD0EE}" srcOrd="1" destOrd="0" parTransId="{2B9D1946-4090-484A-8E10-E257BE41002C}" sibTransId="{E6AB4918-CD32-408B-9195-DE9A4DBAE1D6}"/>
    <dgm:cxn modelId="{F77F818E-D266-4A1E-A850-BF43E01DD301}" type="presOf" srcId="{F7A6F10E-2FF8-4993-BCA8-80D491213C1E}" destId="{FEAEAFEA-06F6-4D0F-AC90-8883010E9211}" srcOrd="0" destOrd="0" presId="urn:microsoft.com/office/officeart/2005/8/layout/vList2"/>
    <dgm:cxn modelId="{DD21C533-2090-4C67-98D0-D1100D2BE4CE}" srcId="{06A3ED39-11A2-481B-90C9-27D7B4069D50}" destId="{F7A6F10E-2FF8-4993-BCA8-80D491213C1E}" srcOrd="0" destOrd="0" parTransId="{6C22892F-AFA3-489F-91EA-46709C15BBB6}" sibTransId="{79148A30-7005-4A47-BB17-4ED016FB918D}"/>
    <dgm:cxn modelId="{D52698D4-A320-4EB0-93B3-00F6C921E890}" type="presParOf" srcId="{4936D52A-7BCD-4F97-BBDC-FAA4FF47DBED}" destId="{FEAEAFEA-06F6-4D0F-AC90-8883010E9211}" srcOrd="0" destOrd="0" presId="urn:microsoft.com/office/officeart/2005/8/layout/vList2"/>
    <dgm:cxn modelId="{FEE69BE1-BA25-4B44-B49D-FD28B1F60AE9}" type="presParOf" srcId="{4936D52A-7BCD-4F97-BBDC-FAA4FF47DBED}" destId="{1B980C52-E7DE-404F-8656-084E70F27CF0}" srcOrd="1" destOrd="0" presId="urn:microsoft.com/office/officeart/2005/8/layout/vList2"/>
    <dgm:cxn modelId="{D658E992-8857-465E-8361-A5B786EEBA80}" type="presParOf" srcId="{4936D52A-7BCD-4F97-BBDC-FAA4FF47DBED}" destId="{D8825248-5C84-448C-A001-E6FB4BFBDCB7}" srcOrd="2" destOrd="0" presId="urn:microsoft.com/office/officeart/2005/8/layout/vList2"/>
    <dgm:cxn modelId="{8CF45EAD-1C7E-4D99-82A3-B4973FA1B171}" type="presParOf" srcId="{4936D52A-7BCD-4F97-BBDC-FAA4FF47DBED}" destId="{8AAC53DC-45F3-42BF-8F2B-CBF81680FF43}" srcOrd="3" destOrd="0" presId="urn:microsoft.com/office/officeart/2005/8/layout/vList2"/>
    <dgm:cxn modelId="{B8EDB89F-3E46-4E83-8DDB-ECB9F2F26D29}" type="presParOf" srcId="{4936D52A-7BCD-4F97-BBDC-FAA4FF47DBED}" destId="{235D15F2-BA64-4D3F-B518-2FCF5CB39A40}" srcOrd="4"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5C3544BC-7B85-4BBF-A22F-9A3847649EC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5D0033B6-CEBE-4FAE-A4EF-46CBFE53BD9F}">
      <dgm:prSet phldrT="[Text]" custT="1"/>
      <dgm:spPr/>
      <dgm:t>
        <a:bodyPr/>
        <a:lstStyle/>
        <a:p>
          <a:pPr algn="just"/>
          <a:r>
            <a:rPr lang="en-US" sz="2000" dirty="0" smtClean="0">
              <a:latin typeface="+mj-lt"/>
            </a:rPr>
            <a:t>They examine how groups </a:t>
          </a:r>
          <a:r>
            <a:rPr lang="en-US" sz="2000" i="1" dirty="0" smtClean="0">
              <a:latin typeface="+mj-lt"/>
            </a:rPr>
            <a:t>within the same class </a:t>
          </a:r>
          <a:r>
            <a:rPr lang="en-US" sz="2000" dirty="0" smtClean="0">
              <a:latin typeface="+mj-lt"/>
            </a:rPr>
            <a:t>compete with one another for a larger slice of the pie (Collins 1999; King et al.2010).</a:t>
          </a:r>
          <a:endParaRPr lang="en-US" sz="2000" dirty="0">
            <a:latin typeface="+mj-lt"/>
          </a:endParaRPr>
        </a:p>
      </dgm:t>
    </dgm:pt>
    <dgm:pt modelId="{5DF678F9-CE8A-4F5F-8A7A-AB915C80D68A}" type="parTrans" cxnId="{2D06D84E-0AD9-4E2E-AB5A-042609CBDB37}">
      <dgm:prSet/>
      <dgm:spPr/>
      <dgm:t>
        <a:bodyPr/>
        <a:lstStyle/>
        <a:p>
          <a:pPr algn="just"/>
          <a:endParaRPr lang="en-US" sz="2000">
            <a:latin typeface="+mj-lt"/>
          </a:endParaRPr>
        </a:p>
      </dgm:t>
    </dgm:pt>
    <dgm:pt modelId="{4F385640-461D-4AA2-B54F-B5133309C63C}" type="sibTrans" cxnId="{2D06D84E-0AD9-4E2E-AB5A-042609CBDB37}">
      <dgm:prSet/>
      <dgm:spPr/>
      <dgm:t>
        <a:bodyPr/>
        <a:lstStyle/>
        <a:p>
          <a:pPr algn="just"/>
          <a:endParaRPr lang="en-US" sz="2000">
            <a:latin typeface="+mj-lt"/>
          </a:endParaRPr>
        </a:p>
      </dgm:t>
    </dgm:pt>
    <dgm:pt modelId="{861D03B9-8F94-4513-A87A-EB3A66CF7975}">
      <dgm:prSet custT="1"/>
      <dgm:spPr/>
      <dgm:t>
        <a:bodyPr/>
        <a:lstStyle/>
        <a:p>
          <a:pPr algn="just"/>
          <a:r>
            <a:rPr lang="en-US" sz="2000" dirty="0" smtClean="0">
              <a:latin typeface="+mj-lt"/>
            </a:rPr>
            <a:t>Even within the same industry, for example, union will fight against union for higher salaries, shorter hours, and more power. Another focus of conflict theorists is conflict between racial–ethnic groups as they compete for education, housing, and even prestige—whatever rewards society has to offer. </a:t>
          </a:r>
          <a:endParaRPr lang="en-US" sz="2000" dirty="0">
            <a:latin typeface="+mj-lt"/>
          </a:endParaRPr>
        </a:p>
      </dgm:t>
    </dgm:pt>
    <dgm:pt modelId="{C140CFBE-2BBA-4BD3-9FA9-277416970573}" type="parTrans" cxnId="{4BAF389C-16B9-44BC-BF4F-D85653F06731}">
      <dgm:prSet/>
      <dgm:spPr/>
      <dgm:t>
        <a:bodyPr/>
        <a:lstStyle/>
        <a:p>
          <a:pPr algn="just"/>
          <a:endParaRPr lang="en-US" sz="2000">
            <a:latin typeface="+mj-lt"/>
          </a:endParaRPr>
        </a:p>
      </dgm:t>
    </dgm:pt>
    <dgm:pt modelId="{CF87DA20-2C44-4713-A45D-3246C95CD893}" type="sibTrans" cxnId="{4BAF389C-16B9-44BC-BF4F-D85653F06731}">
      <dgm:prSet/>
      <dgm:spPr/>
      <dgm:t>
        <a:bodyPr/>
        <a:lstStyle/>
        <a:p>
          <a:pPr algn="just"/>
          <a:endParaRPr lang="en-US" sz="2000">
            <a:latin typeface="+mj-lt"/>
          </a:endParaRPr>
        </a:p>
      </dgm:t>
    </dgm:pt>
    <dgm:pt modelId="{2068586D-9882-427C-BD9B-51A7B258DA8F}">
      <dgm:prSet custT="1"/>
      <dgm:spPr/>
      <dgm:t>
        <a:bodyPr/>
        <a:lstStyle/>
        <a:p>
          <a:pPr algn="just"/>
          <a:r>
            <a:rPr lang="en-US" sz="2000" dirty="0" smtClean="0">
              <a:latin typeface="+mj-lt"/>
            </a:rPr>
            <a:t>They also study the relations between women and men, which conflict theorists say are best understood as a conflict over power—over who controls society’s resource.</a:t>
          </a:r>
          <a:endParaRPr lang="en-US" sz="2000" dirty="0">
            <a:latin typeface="+mj-lt"/>
          </a:endParaRPr>
        </a:p>
      </dgm:t>
    </dgm:pt>
    <dgm:pt modelId="{E834944E-9537-4333-A336-F7D77D3429E1}" type="parTrans" cxnId="{27904AFE-1E90-4416-9E09-F4C6045AFD1A}">
      <dgm:prSet/>
      <dgm:spPr/>
      <dgm:t>
        <a:bodyPr/>
        <a:lstStyle/>
        <a:p>
          <a:pPr algn="just"/>
          <a:endParaRPr lang="en-US" sz="2000">
            <a:latin typeface="+mj-lt"/>
          </a:endParaRPr>
        </a:p>
      </dgm:t>
    </dgm:pt>
    <dgm:pt modelId="{DD8F0EA1-D5C2-4CE9-9B31-20FFA3E68DFE}" type="sibTrans" cxnId="{27904AFE-1E90-4416-9E09-F4C6045AFD1A}">
      <dgm:prSet/>
      <dgm:spPr/>
      <dgm:t>
        <a:bodyPr/>
        <a:lstStyle/>
        <a:p>
          <a:pPr algn="just"/>
          <a:endParaRPr lang="en-US" sz="2000">
            <a:latin typeface="+mj-lt"/>
          </a:endParaRPr>
        </a:p>
      </dgm:t>
    </dgm:pt>
    <dgm:pt modelId="{73C4980F-406D-4EFE-8DEA-B8AD2BD539A5}" type="pres">
      <dgm:prSet presAssocID="{5C3544BC-7B85-4BBF-A22F-9A3847649EC6}" presName="vert0" presStyleCnt="0">
        <dgm:presLayoutVars>
          <dgm:dir/>
          <dgm:animOne val="branch"/>
          <dgm:animLvl val="lvl"/>
        </dgm:presLayoutVars>
      </dgm:prSet>
      <dgm:spPr/>
      <dgm:t>
        <a:bodyPr/>
        <a:lstStyle/>
        <a:p>
          <a:endParaRPr lang="en-US"/>
        </a:p>
      </dgm:t>
    </dgm:pt>
    <dgm:pt modelId="{EA53F446-4ED4-4B6D-B6FA-EDB2729DF000}" type="pres">
      <dgm:prSet presAssocID="{5D0033B6-CEBE-4FAE-A4EF-46CBFE53BD9F}" presName="thickLine" presStyleLbl="alignNode1" presStyleIdx="0" presStyleCnt="3"/>
      <dgm:spPr/>
      <dgm:t>
        <a:bodyPr/>
        <a:lstStyle/>
        <a:p>
          <a:endParaRPr lang="en-US"/>
        </a:p>
      </dgm:t>
    </dgm:pt>
    <dgm:pt modelId="{E5C333EF-88B1-4983-BCAB-3087FB7F12A1}" type="pres">
      <dgm:prSet presAssocID="{5D0033B6-CEBE-4FAE-A4EF-46CBFE53BD9F}" presName="horz1" presStyleCnt="0"/>
      <dgm:spPr/>
      <dgm:t>
        <a:bodyPr/>
        <a:lstStyle/>
        <a:p>
          <a:endParaRPr lang="en-US"/>
        </a:p>
      </dgm:t>
    </dgm:pt>
    <dgm:pt modelId="{28842AB2-022D-4880-BEF2-F41C565F6ADC}" type="pres">
      <dgm:prSet presAssocID="{5D0033B6-CEBE-4FAE-A4EF-46CBFE53BD9F}" presName="tx1" presStyleLbl="revTx" presStyleIdx="0" presStyleCnt="3"/>
      <dgm:spPr/>
      <dgm:t>
        <a:bodyPr/>
        <a:lstStyle/>
        <a:p>
          <a:endParaRPr lang="en-US"/>
        </a:p>
      </dgm:t>
    </dgm:pt>
    <dgm:pt modelId="{1F5E8E3C-CB7D-4D1F-9988-C10C530A0FA3}" type="pres">
      <dgm:prSet presAssocID="{5D0033B6-CEBE-4FAE-A4EF-46CBFE53BD9F}" presName="vert1" presStyleCnt="0"/>
      <dgm:spPr/>
      <dgm:t>
        <a:bodyPr/>
        <a:lstStyle/>
        <a:p>
          <a:endParaRPr lang="en-US"/>
        </a:p>
      </dgm:t>
    </dgm:pt>
    <dgm:pt modelId="{DD1857B5-8E82-43C0-A373-AFF552BD5D54}" type="pres">
      <dgm:prSet presAssocID="{861D03B9-8F94-4513-A87A-EB3A66CF7975}" presName="thickLine" presStyleLbl="alignNode1" presStyleIdx="1" presStyleCnt="3"/>
      <dgm:spPr/>
      <dgm:t>
        <a:bodyPr/>
        <a:lstStyle/>
        <a:p>
          <a:endParaRPr lang="en-US"/>
        </a:p>
      </dgm:t>
    </dgm:pt>
    <dgm:pt modelId="{675DF5E8-BCA0-4323-B7FF-54EA8F27DE21}" type="pres">
      <dgm:prSet presAssocID="{861D03B9-8F94-4513-A87A-EB3A66CF7975}" presName="horz1" presStyleCnt="0"/>
      <dgm:spPr/>
      <dgm:t>
        <a:bodyPr/>
        <a:lstStyle/>
        <a:p>
          <a:endParaRPr lang="en-US"/>
        </a:p>
      </dgm:t>
    </dgm:pt>
    <dgm:pt modelId="{4CBC2B8A-07F4-4047-9562-8333882BC7A8}" type="pres">
      <dgm:prSet presAssocID="{861D03B9-8F94-4513-A87A-EB3A66CF7975}" presName="tx1" presStyleLbl="revTx" presStyleIdx="1" presStyleCnt="3" custScaleY="145108"/>
      <dgm:spPr/>
      <dgm:t>
        <a:bodyPr/>
        <a:lstStyle/>
        <a:p>
          <a:endParaRPr lang="en-US"/>
        </a:p>
      </dgm:t>
    </dgm:pt>
    <dgm:pt modelId="{A581553D-A2F7-4D7A-B58B-E1E7B16C2D60}" type="pres">
      <dgm:prSet presAssocID="{861D03B9-8F94-4513-A87A-EB3A66CF7975}" presName="vert1" presStyleCnt="0"/>
      <dgm:spPr/>
      <dgm:t>
        <a:bodyPr/>
        <a:lstStyle/>
        <a:p>
          <a:endParaRPr lang="en-US"/>
        </a:p>
      </dgm:t>
    </dgm:pt>
    <dgm:pt modelId="{E07DDEC2-75FC-4712-996F-088873DFBEE2}" type="pres">
      <dgm:prSet presAssocID="{2068586D-9882-427C-BD9B-51A7B258DA8F}" presName="thickLine" presStyleLbl="alignNode1" presStyleIdx="2" presStyleCnt="3"/>
      <dgm:spPr/>
      <dgm:t>
        <a:bodyPr/>
        <a:lstStyle/>
        <a:p>
          <a:endParaRPr lang="en-US"/>
        </a:p>
      </dgm:t>
    </dgm:pt>
    <dgm:pt modelId="{BDD8C4B6-E068-41B6-9485-3F46C3F38578}" type="pres">
      <dgm:prSet presAssocID="{2068586D-9882-427C-BD9B-51A7B258DA8F}" presName="horz1" presStyleCnt="0"/>
      <dgm:spPr/>
      <dgm:t>
        <a:bodyPr/>
        <a:lstStyle/>
        <a:p>
          <a:endParaRPr lang="en-US"/>
        </a:p>
      </dgm:t>
    </dgm:pt>
    <dgm:pt modelId="{D811DBCE-A962-4CA5-B2F7-17FDF6B9DC27}" type="pres">
      <dgm:prSet presAssocID="{2068586D-9882-427C-BD9B-51A7B258DA8F}" presName="tx1" presStyleLbl="revTx" presStyleIdx="2" presStyleCnt="3"/>
      <dgm:spPr/>
      <dgm:t>
        <a:bodyPr/>
        <a:lstStyle/>
        <a:p>
          <a:endParaRPr lang="en-US"/>
        </a:p>
      </dgm:t>
    </dgm:pt>
    <dgm:pt modelId="{CF63AF17-1035-426E-B04B-5D7B92192CCF}" type="pres">
      <dgm:prSet presAssocID="{2068586D-9882-427C-BD9B-51A7B258DA8F}" presName="vert1" presStyleCnt="0"/>
      <dgm:spPr/>
      <dgm:t>
        <a:bodyPr/>
        <a:lstStyle/>
        <a:p>
          <a:endParaRPr lang="en-US"/>
        </a:p>
      </dgm:t>
    </dgm:pt>
  </dgm:ptLst>
  <dgm:cxnLst>
    <dgm:cxn modelId="{0501A139-B2C1-4310-ABDD-39974E6BFF27}" type="presOf" srcId="{2068586D-9882-427C-BD9B-51A7B258DA8F}" destId="{D811DBCE-A962-4CA5-B2F7-17FDF6B9DC27}" srcOrd="0" destOrd="0" presId="urn:microsoft.com/office/officeart/2008/layout/LinedList"/>
    <dgm:cxn modelId="{75059EC9-7E74-49FD-8E7F-7CF8EE492557}" type="presOf" srcId="{5D0033B6-CEBE-4FAE-A4EF-46CBFE53BD9F}" destId="{28842AB2-022D-4880-BEF2-F41C565F6ADC}" srcOrd="0" destOrd="0" presId="urn:microsoft.com/office/officeart/2008/layout/LinedList"/>
    <dgm:cxn modelId="{4BAF389C-16B9-44BC-BF4F-D85653F06731}" srcId="{5C3544BC-7B85-4BBF-A22F-9A3847649EC6}" destId="{861D03B9-8F94-4513-A87A-EB3A66CF7975}" srcOrd="1" destOrd="0" parTransId="{C140CFBE-2BBA-4BD3-9FA9-277416970573}" sibTransId="{CF87DA20-2C44-4713-A45D-3246C95CD893}"/>
    <dgm:cxn modelId="{99762545-3240-4474-AEC3-384D1CED6B52}" type="presOf" srcId="{861D03B9-8F94-4513-A87A-EB3A66CF7975}" destId="{4CBC2B8A-07F4-4047-9562-8333882BC7A8}" srcOrd="0" destOrd="0" presId="urn:microsoft.com/office/officeart/2008/layout/LinedList"/>
    <dgm:cxn modelId="{4D6BF6E0-CF28-4A7C-B8BE-625260119AEC}" type="presOf" srcId="{5C3544BC-7B85-4BBF-A22F-9A3847649EC6}" destId="{73C4980F-406D-4EFE-8DEA-B8AD2BD539A5}" srcOrd="0" destOrd="0" presId="urn:microsoft.com/office/officeart/2008/layout/LinedList"/>
    <dgm:cxn modelId="{27904AFE-1E90-4416-9E09-F4C6045AFD1A}" srcId="{5C3544BC-7B85-4BBF-A22F-9A3847649EC6}" destId="{2068586D-9882-427C-BD9B-51A7B258DA8F}" srcOrd="2" destOrd="0" parTransId="{E834944E-9537-4333-A336-F7D77D3429E1}" sibTransId="{DD8F0EA1-D5C2-4CE9-9B31-20FFA3E68DFE}"/>
    <dgm:cxn modelId="{2D06D84E-0AD9-4E2E-AB5A-042609CBDB37}" srcId="{5C3544BC-7B85-4BBF-A22F-9A3847649EC6}" destId="{5D0033B6-CEBE-4FAE-A4EF-46CBFE53BD9F}" srcOrd="0" destOrd="0" parTransId="{5DF678F9-CE8A-4F5F-8A7A-AB915C80D68A}" sibTransId="{4F385640-461D-4AA2-B54F-B5133309C63C}"/>
    <dgm:cxn modelId="{92DB7228-7873-4AFB-91E4-0AF3E961E7B9}" type="presParOf" srcId="{73C4980F-406D-4EFE-8DEA-B8AD2BD539A5}" destId="{EA53F446-4ED4-4B6D-B6FA-EDB2729DF000}" srcOrd="0" destOrd="0" presId="urn:microsoft.com/office/officeart/2008/layout/LinedList"/>
    <dgm:cxn modelId="{D32513B3-8DD8-4888-B24E-0BA9B77383FE}" type="presParOf" srcId="{73C4980F-406D-4EFE-8DEA-B8AD2BD539A5}" destId="{E5C333EF-88B1-4983-BCAB-3087FB7F12A1}" srcOrd="1" destOrd="0" presId="urn:microsoft.com/office/officeart/2008/layout/LinedList"/>
    <dgm:cxn modelId="{7BDE54B4-3449-42CA-8484-9F93212CEB46}" type="presParOf" srcId="{E5C333EF-88B1-4983-BCAB-3087FB7F12A1}" destId="{28842AB2-022D-4880-BEF2-F41C565F6ADC}" srcOrd="0" destOrd="0" presId="urn:microsoft.com/office/officeart/2008/layout/LinedList"/>
    <dgm:cxn modelId="{BB4A0AD3-3B49-4BA9-BF3F-C44D70F615AE}" type="presParOf" srcId="{E5C333EF-88B1-4983-BCAB-3087FB7F12A1}" destId="{1F5E8E3C-CB7D-4D1F-9988-C10C530A0FA3}" srcOrd="1" destOrd="0" presId="urn:microsoft.com/office/officeart/2008/layout/LinedList"/>
    <dgm:cxn modelId="{5396BDE3-344D-4FDC-A03F-D9D264030281}" type="presParOf" srcId="{73C4980F-406D-4EFE-8DEA-B8AD2BD539A5}" destId="{DD1857B5-8E82-43C0-A373-AFF552BD5D54}" srcOrd="2" destOrd="0" presId="urn:microsoft.com/office/officeart/2008/layout/LinedList"/>
    <dgm:cxn modelId="{64B90145-ED12-4D0E-95E8-8B09610E8EF5}" type="presParOf" srcId="{73C4980F-406D-4EFE-8DEA-B8AD2BD539A5}" destId="{675DF5E8-BCA0-4323-B7FF-54EA8F27DE21}" srcOrd="3" destOrd="0" presId="urn:microsoft.com/office/officeart/2008/layout/LinedList"/>
    <dgm:cxn modelId="{EE4137BB-73F3-431D-ADD7-8392361F8EE2}" type="presParOf" srcId="{675DF5E8-BCA0-4323-B7FF-54EA8F27DE21}" destId="{4CBC2B8A-07F4-4047-9562-8333882BC7A8}" srcOrd="0" destOrd="0" presId="urn:microsoft.com/office/officeart/2008/layout/LinedList"/>
    <dgm:cxn modelId="{ED4E0A60-2BDF-4439-90F3-F61C11CEB554}" type="presParOf" srcId="{675DF5E8-BCA0-4323-B7FF-54EA8F27DE21}" destId="{A581553D-A2F7-4D7A-B58B-E1E7B16C2D60}" srcOrd="1" destOrd="0" presId="urn:microsoft.com/office/officeart/2008/layout/LinedList"/>
    <dgm:cxn modelId="{81E9755F-F66C-4EA3-9E16-310F6FC831C0}" type="presParOf" srcId="{73C4980F-406D-4EFE-8DEA-B8AD2BD539A5}" destId="{E07DDEC2-75FC-4712-996F-088873DFBEE2}" srcOrd="4" destOrd="0" presId="urn:microsoft.com/office/officeart/2008/layout/LinedList"/>
    <dgm:cxn modelId="{0DE24881-ED48-4DB6-809B-76EA192EA71E}" type="presParOf" srcId="{73C4980F-406D-4EFE-8DEA-B8AD2BD539A5}" destId="{BDD8C4B6-E068-41B6-9485-3F46C3F38578}" srcOrd="5" destOrd="0" presId="urn:microsoft.com/office/officeart/2008/layout/LinedList"/>
    <dgm:cxn modelId="{822E9B6F-F7F9-4B29-AD45-89428F47B0CC}" type="presParOf" srcId="{BDD8C4B6-E068-41B6-9485-3F46C3F38578}" destId="{D811DBCE-A962-4CA5-B2F7-17FDF6B9DC27}" srcOrd="0" destOrd="0" presId="urn:microsoft.com/office/officeart/2008/layout/LinedList"/>
    <dgm:cxn modelId="{AC3163F3-BB1D-4177-B1B9-ABDD2AD205C5}" type="presParOf" srcId="{BDD8C4B6-E068-41B6-9485-3F46C3F38578}" destId="{CF63AF17-1035-426E-B04B-5D7B92192CC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E7FE2F-AB53-4B92-B18E-C108A5F248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DA7A96A-CEF1-448D-AE27-5BA5271CC906}">
      <dgm:prSet phldrT="[Text]" custT="1"/>
      <dgm:spPr>
        <a:noFill/>
        <a:ln>
          <a:noFill/>
        </a:ln>
      </dgm:spPr>
      <dgm:t>
        <a:bodyPr/>
        <a:lstStyle/>
        <a:p>
          <a:pPr algn="ctr"/>
          <a:r>
            <a:rPr lang="en-US" sz="4000" b="1" cap="none" spc="0" dirty="0" smtClean="0">
              <a:ln w="9525">
                <a:solidFill>
                  <a:sysClr val="windowText" lastClr="000000"/>
                </a:solidFill>
                <a:prstDash val="solid"/>
              </a:ln>
              <a:solidFill>
                <a:srgbClr val="C00000"/>
              </a:solidFill>
              <a:effectLst>
                <a:outerShdw blurRad="12700" dist="38100" dir="2700000" algn="tl" rotWithShape="0">
                  <a:schemeClr val="bg1">
                    <a:lumMod val="50000"/>
                  </a:schemeClr>
                </a:outerShdw>
              </a:effectLst>
              <a:latin typeface="Segoe UI" panose="020B0502040204020203" pitchFamily="34" charset="0"/>
              <a:cs typeface="Segoe UI" panose="020B0502040204020203" pitchFamily="34" charset="0"/>
            </a:rPr>
            <a:t>Social Stratification</a:t>
          </a:r>
          <a:endParaRPr lang="en-US" sz="4000" b="1" cap="none" spc="0" dirty="0">
            <a:ln w="9525">
              <a:solidFill>
                <a:sysClr val="windowText" lastClr="000000"/>
              </a:solidFill>
              <a:prstDash val="solid"/>
            </a:ln>
            <a:solidFill>
              <a:srgbClr val="C00000"/>
            </a:solidFill>
            <a:effectLst>
              <a:outerShdw blurRad="12700" dist="38100" dir="2700000" algn="tl" rotWithShape="0">
                <a:schemeClr val="bg1">
                  <a:lumMod val="50000"/>
                </a:schemeClr>
              </a:outerShdw>
            </a:effectLst>
            <a:latin typeface="Segoe UI" panose="020B0502040204020203" pitchFamily="34" charset="0"/>
            <a:cs typeface="Segoe UI" panose="020B0502040204020203" pitchFamily="34" charset="0"/>
          </a:endParaRPr>
        </a:p>
      </dgm:t>
    </dgm:pt>
    <dgm:pt modelId="{5DE72D32-57D6-4725-A023-43913B0B3EFA}" type="parTrans" cxnId="{B1801085-A75D-40CF-8C2E-0C169EF07AAA}">
      <dgm:prSet/>
      <dgm:spPr/>
      <dgm:t>
        <a:bodyPr/>
        <a:lstStyle/>
        <a:p>
          <a:endParaRPr lang="en-US"/>
        </a:p>
      </dgm:t>
    </dgm:pt>
    <dgm:pt modelId="{0997B957-1461-4DD1-AA40-446CB8D50EBA}" type="sibTrans" cxnId="{B1801085-A75D-40CF-8C2E-0C169EF07AAA}">
      <dgm:prSet/>
      <dgm:spPr/>
      <dgm:t>
        <a:bodyPr/>
        <a:lstStyle/>
        <a:p>
          <a:endParaRPr lang="en-US"/>
        </a:p>
      </dgm:t>
    </dgm:pt>
    <dgm:pt modelId="{41DA581C-71EA-4C5E-976C-EF107BE30AD7}" type="pres">
      <dgm:prSet presAssocID="{0AE7FE2F-AB53-4B92-B18E-C108A5F248F9}" presName="linear" presStyleCnt="0">
        <dgm:presLayoutVars>
          <dgm:animLvl val="lvl"/>
          <dgm:resizeHandles val="exact"/>
        </dgm:presLayoutVars>
      </dgm:prSet>
      <dgm:spPr/>
      <dgm:t>
        <a:bodyPr/>
        <a:lstStyle/>
        <a:p>
          <a:endParaRPr lang="en-US"/>
        </a:p>
      </dgm:t>
    </dgm:pt>
    <dgm:pt modelId="{85F0D6F2-8D57-4C05-AC33-DB99341DAA37}" type="pres">
      <dgm:prSet presAssocID="{8DA7A96A-CEF1-448D-AE27-5BA5271CC906}" presName="parentText" presStyleLbl="node1" presStyleIdx="0" presStyleCnt="1">
        <dgm:presLayoutVars>
          <dgm:chMax val="0"/>
          <dgm:bulletEnabled val="1"/>
        </dgm:presLayoutVars>
      </dgm:prSet>
      <dgm:spPr/>
      <dgm:t>
        <a:bodyPr/>
        <a:lstStyle/>
        <a:p>
          <a:endParaRPr lang="en-US"/>
        </a:p>
      </dgm:t>
    </dgm:pt>
  </dgm:ptLst>
  <dgm:cxnLst>
    <dgm:cxn modelId="{B1801085-A75D-40CF-8C2E-0C169EF07AAA}" srcId="{0AE7FE2F-AB53-4B92-B18E-C108A5F248F9}" destId="{8DA7A96A-CEF1-448D-AE27-5BA5271CC906}" srcOrd="0" destOrd="0" parTransId="{5DE72D32-57D6-4725-A023-43913B0B3EFA}" sibTransId="{0997B957-1461-4DD1-AA40-446CB8D50EBA}"/>
    <dgm:cxn modelId="{73B53194-8BF6-4D91-AD84-8259628582DE}" type="presOf" srcId="{8DA7A96A-CEF1-448D-AE27-5BA5271CC906}" destId="{85F0D6F2-8D57-4C05-AC33-DB99341DAA37}" srcOrd="0" destOrd="0" presId="urn:microsoft.com/office/officeart/2005/8/layout/vList2"/>
    <dgm:cxn modelId="{70601469-C284-46FE-B975-DFF0B0C4AFF2}" type="presOf" srcId="{0AE7FE2F-AB53-4B92-B18E-C108A5F248F9}" destId="{41DA581C-71EA-4C5E-976C-EF107BE30AD7}" srcOrd="0" destOrd="0" presId="urn:microsoft.com/office/officeart/2005/8/layout/vList2"/>
    <dgm:cxn modelId="{00F11267-A216-486B-B207-E17776311008}" type="presParOf" srcId="{41DA581C-71EA-4C5E-976C-EF107BE30AD7}" destId="{85F0D6F2-8D57-4C05-AC33-DB99341DAA37}" srcOrd="0" destOrd="0" presId="urn:microsoft.com/office/officeart/2005/8/layout/vList2"/>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5122010-9E70-4EC8-98C0-23011DFA86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00DB540-291D-4277-B467-99F5BCDE95BD}">
      <dgm:prSet phldrT="[Text]" custT="1"/>
      <dgm:spPr>
        <a:noFill/>
        <a:ln>
          <a:noFill/>
        </a:ln>
      </dgm:spPr>
      <dgm:t>
        <a:bodyPr/>
        <a:lstStyle/>
        <a:p>
          <a:pPr algn="ctr"/>
          <a:r>
            <a:rPr lang="en-US" sz="4000" b="1" dirty="0" smtClean="0">
              <a:solidFill>
                <a:srgbClr val="002060"/>
              </a:solidFill>
              <a:latin typeface="Segoe UI" panose="020B0502040204020203" pitchFamily="34" charset="0"/>
              <a:cs typeface="Segoe UI" panose="020B0502040204020203" pitchFamily="34" charset="0"/>
            </a:rPr>
            <a:t>Current Applications of Conflict Theory</a:t>
          </a:r>
          <a:endParaRPr lang="en-US" sz="4000" dirty="0">
            <a:solidFill>
              <a:srgbClr val="002060"/>
            </a:solidFill>
            <a:latin typeface="Segoe UI" panose="020B0502040204020203" pitchFamily="34" charset="0"/>
            <a:cs typeface="Segoe UI" panose="020B0502040204020203" pitchFamily="34" charset="0"/>
          </a:endParaRPr>
        </a:p>
      </dgm:t>
    </dgm:pt>
    <dgm:pt modelId="{8BECA779-B5F0-4EB4-B44F-7FC194E35BDD}" type="parTrans" cxnId="{0D1B9AE5-6082-407D-B5F4-7E3BA30DDD5B}">
      <dgm:prSet/>
      <dgm:spPr/>
      <dgm:t>
        <a:bodyPr/>
        <a:lstStyle/>
        <a:p>
          <a:endParaRPr lang="en-US"/>
        </a:p>
      </dgm:t>
    </dgm:pt>
    <dgm:pt modelId="{A700AE83-1CBF-45AC-849E-42E37077F3B3}" type="sibTrans" cxnId="{0D1B9AE5-6082-407D-B5F4-7E3BA30DDD5B}">
      <dgm:prSet/>
      <dgm:spPr/>
      <dgm:t>
        <a:bodyPr/>
        <a:lstStyle/>
        <a:p>
          <a:endParaRPr lang="en-US"/>
        </a:p>
      </dgm:t>
    </dgm:pt>
    <dgm:pt modelId="{A9F9429A-7B91-4C73-9FC4-8C51F734844A}" type="pres">
      <dgm:prSet presAssocID="{B5122010-9E70-4EC8-98C0-23011DFA867A}" presName="linear" presStyleCnt="0">
        <dgm:presLayoutVars>
          <dgm:animLvl val="lvl"/>
          <dgm:resizeHandles val="exact"/>
        </dgm:presLayoutVars>
      </dgm:prSet>
      <dgm:spPr/>
      <dgm:t>
        <a:bodyPr/>
        <a:lstStyle/>
        <a:p>
          <a:endParaRPr lang="en-US"/>
        </a:p>
      </dgm:t>
    </dgm:pt>
    <dgm:pt modelId="{FCA1CF3B-7FAC-4478-88F8-F90C6B12BAFB}" type="pres">
      <dgm:prSet presAssocID="{800DB540-291D-4277-B467-99F5BCDE95BD}" presName="parentText" presStyleLbl="node1" presStyleIdx="0" presStyleCnt="1">
        <dgm:presLayoutVars>
          <dgm:chMax val="0"/>
          <dgm:bulletEnabled val="1"/>
        </dgm:presLayoutVars>
      </dgm:prSet>
      <dgm:spPr/>
      <dgm:t>
        <a:bodyPr/>
        <a:lstStyle/>
        <a:p>
          <a:endParaRPr lang="en-US"/>
        </a:p>
      </dgm:t>
    </dgm:pt>
  </dgm:ptLst>
  <dgm:cxnLst>
    <dgm:cxn modelId="{E213DC37-EB87-4024-9FA0-BA241AD18745}" type="presOf" srcId="{800DB540-291D-4277-B467-99F5BCDE95BD}" destId="{FCA1CF3B-7FAC-4478-88F8-F90C6B12BAFB}" srcOrd="0" destOrd="0" presId="urn:microsoft.com/office/officeart/2005/8/layout/vList2"/>
    <dgm:cxn modelId="{0D1B9AE5-6082-407D-B5F4-7E3BA30DDD5B}" srcId="{B5122010-9E70-4EC8-98C0-23011DFA867A}" destId="{800DB540-291D-4277-B467-99F5BCDE95BD}" srcOrd="0" destOrd="0" parTransId="{8BECA779-B5F0-4EB4-B44F-7FC194E35BDD}" sibTransId="{A700AE83-1CBF-45AC-849E-42E37077F3B3}"/>
    <dgm:cxn modelId="{8EC66E1D-67AA-4432-BA0C-940C6D658A98}" type="presOf" srcId="{B5122010-9E70-4EC8-98C0-23011DFA867A}" destId="{A9F9429A-7B91-4C73-9FC4-8C51F734844A}" srcOrd="0" destOrd="0" presId="urn:microsoft.com/office/officeart/2005/8/layout/vList2"/>
    <dgm:cxn modelId="{D08E3399-EB67-4D60-ACEB-4B292B3984A9}" type="presParOf" srcId="{A9F9429A-7B91-4C73-9FC4-8C51F734844A}" destId="{FCA1CF3B-7FAC-4478-88F8-F90C6B12BAF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8ED681-B48D-4D95-8F76-65F63354FDD4}"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F4EE95B-51CF-4667-AA06-C008D8C56545}">
      <dgm:prSet phldrT="[Text]" custT="1"/>
      <dgm:spPr/>
      <dgm:t>
        <a:bodyPr/>
        <a:lstStyle/>
        <a:p>
          <a:r>
            <a:rPr lang="en-US" sz="2000" dirty="0" smtClean="0">
              <a:latin typeface="+mj-lt"/>
              <a:cs typeface="Times New Roman" panose="02020603050405020304" pitchFamily="18" charset="0"/>
            </a:rPr>
            <a:t>Sociologists use the term social stratification to describe </a:t>
          </a:r>
          <a:r>
            <a:rPr lang="en-US" sz="2000" b="1" u="sng" dirty="0" smtClean="0">
              <a:latin typeface="+mj-lt"/>
              <a:cs typeface="Times New Roman" panose="02020603050405020304" pitchFamily="18" charset="0"/>
            </a:rPr>
            <a:t>the system of social standing.</a:t>
          </a:r>
          <a:endParaRPr lang="en-US" sz="2000" b="1" u="sng" dirty="0"/>
        </a:p>
      </dgm:t>
    </dgm:pt>
    <dgm:pt modelId="{CE599F02-363D-4C35-A25C-8C3EBFC3CC59}" type="parTrans" cxnId="{7F5FE849-C69F-4F09-AE35-8030D393F111}">
      <dgm:prSet/>
      <dgm:spPr/>
      <dgm:t>
        <a:bodyPr/>
        <a:lstStyle/>
        <a:p>
          <a:endParaRPr lang="en-US" sz="2000"/>
        </a:p>
      </dgm:t>
    </dgm:pt>
    <dgm:pt modelId="{AAECF46C-48D1-48A6-AF83-8369A8DD9510}" type="sibTrans" cxnId="{7F5FE849-C69F-4F09-AE35-8030D393F111}">
      <dgm:prSet/>
      <dgm:spPr/>
      <dgm:t>
        <a:bodyPr/>
        <a:lstStyle/>
        <a:p>
          <a:endParaRPr lang="en-US" sz="2000"/>
        </a:p>
      </dgm:t>
    </dgm:pt>
    <dgm:pt modelId="{3CE27570-152D-4337-BA06-0D26268A4FF3}">
      <dgm:prSet custT="1"/>
      <dgm:spPr/>
      <dgm:t>
        <a:bodyPr/>
        <a:lstStyle/>
        <a:p>
          <a:pPr algn="just"/>
          <a:r>
            <a:rPr lang="en-US" sz="2000" dirty="0" smtClean="0">
              <a:effectLst/>
              <a:latin typeface="+mj-lt"/>
              <a:cs typeface="Times New Roman" panose="02020603050405020304" pitchFamily="18" charset="0"/>
            </a:rPr>
            <a:t>Social stratification is a system in which </a:t>
          </a:r>
          <a:r>
            <a:rPr lang="en-US" sz="2000" b="1" u="sng" dirty="0" smtClean="0">
              <a:effectLst/>
              <a:latin typeface="+mj-lt"/>
              <a:cs typeface="Times New Roman" panose="02020603050405020304" pitchFamily="18" charset="0"/>
            </a:rPr>
            <a:t>groups of people are divided into layers according to their relative property, power, and prestige - </a:t>
          </a:r>
          <a:r>
            <a:rPr lang="en-US" sz="2000" dirty="0" smtClean="0">
              <a:latin typeface="+mj-lt"/>
            </a:rPr>
            <a:t>a social hierarchy where classification is based on the </a:t>
          </a:r>
          <a:r>
            <a:rPr lang="en-US" sz="2000" b="1" u="sng" dirty="0" smtClean="0">
              <a:latin typeface="+mj-lt"/>
            </a:rPr>
            <a:t>wealth, occupation, education level, race, or gender.</a:t>
          </a:r>
          <a:endParaRPr lang="en-US" sz="2000" b="1" u="sng" dirty="0">
            <a:effectLst/>
            <a:latin typeface="+mj-lt"/>
            <a:cs typeface="Times New Roman" panose="02020603050405020304" pitchFamily="18" charset="0"/>
          </a:endParaRPr>
        </a:p>
      </dgm:t>
    </dgm:pt>
    <dgm:pt modelId="{7BE45907-A362-4585-82E8-9BB80EEE1CBF}" type="sibTrans" cxnId="{4384B735-06A5-4248-A7CF-7DBE5BA6DC7D}">
      <dgm:prSet/>
      <dgm:spPr/>
      <dgm:t>
        <a:bodyPr/>
        <a:lstStyle/>
        <a:p>
          <a:endParaRPr lang="en-US" sz="2000"/>
        </a:p>
      </dgm:t>
    </dgm:pt>
    <dgm:pt modelId="{E347366B-3EA0-4EC7-82A8-9DDD4DF43BC7}" type="parTrans" cxnId="{4384B735-06A5-4248-A7CF-7DBE5BA6DC7D}">
      <dgm:prSet/>
      <dgm:spPr/>
      <dgm:t>
        <a:bodyPr/>
        <a:lstStyle/>
        <a:p>
          <a:endParaRPr lang="en-US" sz="2000"/>
        </a:p>
      </dgm:t>
    </dgm:pt>
    <dgm:pt modelId="{D10C11D7-68BF-4FF6-925F-00F0533C7877}" type="pres">
      <dgm:prSet presAssocID="{528ED681-B48D-4D95-8F76-65F63354FDD4}" presName="vert0" presStyleCnt="0">
        <dgm:presLayoutVars>
          <dgm:dir/>
          <dgm:animOne val="branch"/>
          <dgm:animLvl val="lvl"/>
        </dgm:presLayoutVars>
      </dgm:prSet>
      <dgm:spPr/>
      <dgm:t>
        <a:bodyPr/>
        <a:lstStyle/>
        <a:p>
          <a:endParaRPr lang="en-US"/>
        </a:p>
      </dgm:t>
    </dgm:pt>
    <dgm:pt modelId="{474AFCD0-923D-43F2-BE0A-77436C7F7917}" type="pres">
      <dgm:prSet presAssocID="{7F4EE95B-51CF-4667-AA06-C008D8C56545}" presName="thickLine" presStyleLbl="alignNode1" presStyleIdx="0" presStyleCnt="2"/>
      <dgm:spPr/>
      <dgm:t>
        <a:bodyPr/>
        <a:lstStyle/>
        <a:p>
          <a:endParaRPr lang="en-US"/>
        </a:p>
      </dgm:t>
    </dgm:pt>
    <dgm:pt modelId="{0BF68448-592A-43B8-AE68-F7F478C6ACD5}" type="pres">
      <dgm:prSet presAssocID="{7F4EE95B-51CF-4667-AA06-C008D8C56545}" presName="horz1" presStyleCnt="0"/>
      <dgm:spPr/>
      <dgm:t>
        <a:bodyPr/>
        <a:lstStyle/>
        <a:p>
          <a:endParaRPr lang="en-US"/>
        </a:p>
      </dgm:t>
    </dgm:pt>
    <dgm:pt modelId="{532834AF-39D0-422E-AF77-A7A3ED785F2E}" type="pres">
      <dgm:prSet presAssocID="{7F4EE95B-51CF-4667-AA06-C008D8C56545}" presName="tx1" presStyleLbl="revTx" presStyleIdx="0" presStyleCnt="2"/>
      <dgm:spPr/>
      <dgm:t>
        <a:bodyPr/>
        <a:lstStyle/>
        <a:p>
          <a:endParaRPr lang="en-US"/>
        </a:p>
      </dgm:t>
    </dgm:pt>
    <dgm:pt modelId="{59435C0E-FCB7-49D8-B3B7-2CF35D301A93}" type="pres">
      <dgm:prSet presAssocID="{7F4EE95B-51CF-4667-AA06-C008D8C56545}" presName="vert1" presStyleCnt="0"/>
      <dgm:spPr/>
      <dgm:t>
        <a:bodyPr/>
        <a:lstStyle/>
        <a:p>
          <a:endParaRPr lang="en-US"/>
        </a:p>
      </dgm:t>
    </dgm:pt>
    <dgm:pt modelId="{18A27EAC-0DF8-4474-997F-FBE0AA7D61D6}" type="pres">
      <dgm:prSet presAssocID="{3CE27570-152D-4337-BA06-0D26268A4FF3}" presName="thickLine" presStyleLbl="alignNode1" presStyleIdx="1" presStyleCnt="2"/>
      <dgm:spPr/>
      <dgm:t>
        <a:bodyPr/>
        <a:lstStyle/>
        <a:p>
          <a:endParaRPr lang="en-US"/>
        </a:p>
      </dgm:t>
    </dgm:pt>
    <dgm:pt modelId="{4CD22D8A-9A87-4275-B100-0E8F99D76E72}" type="pres">
      <dgm:prSet presAssocID="{3CE27570-152D-4337-BA06-0D26268A4FF3}" presName="horz1" presStyleCnt="0"/>
      <dgm:spPr/>
      <dgm:t>
        <a:bodyPr/>
        <a:lstStyle/>
        <a:p>
          <a:endParaRPr lang="en-US"/>
        </a:p>
      </dgm:t>
    </dgm:pt>
    <dgm:pt modelId="{936817C8-35D2-419E-9621-A2142F4D4D36}" type="pres">
      <dgm:prSet presAssocID="{3CE27570-152D-4337-BA06-0D26268A4FF3}" presName="tx1" presStyleLbl="revTx" presStyleIdx="1" presStyleCnt="2"/>
      <dgm:spPr/>
      <dgm:t>
        <a:bodyPr/>
        <a:lstStyle/>
        <a:p>
          <a:endParaRPr lang="en-US"/>
        </a:p>
      </dgm:t>
    </dgm:pt>
    <dgm:pt modelId="{4FD397C1-6EC7-4D95-839F-CE9273CA736E}" type="pres">
      <dgm:prSet presAssocID="{3CE27570-152D-4337-BA06-0D26268A4FF3}" presName="vert1" presStyleCnt="0"/>
      <dgm:spPr/>
      <dgm:t>
        <a:bodyPr/>
        <a:lstStyle/>
        <a:p>
          <a:endParaRPr lang="en-US"/>
        </a:p>
      </dgm:t>
    </dgm:pt>
  </dgm:ptLst>
  <dgm:cxnLst>
    <dgm:cxn modelId="{7F5FE849-C69F-4F09-AE35-8030D393F111}" srcId="{528ED681-B48D-4D95-8F76-65F63354FDD4}" destId="{7F4EE95B-51CF-4667-AA06-C008D8C56545}" srcOrd="0" destOrd="0" parTransId="{CE599F02-363D-4C35-A25C-8C3EBFC3CC59}" sibTransId="{AAECF46C-48D1-48A6-AF83-8369A8DD9510}"/>
    <dgm:cxn modelId="{4384B735-06A5-4248-A7CF-7DBE5BA6DC7D}" srcId="{528ED681-B48D-4D95-8F76-65F63354FDD4}" destId="{3CE27570-152D-4337-BA06-0D26268A4FF3}" srcOrd="1" destOrd="0" parTransId="{E347366B-3EA0-4EC7-82A8-9DDD4DF43BC7}" sibTransId="{7BE45907-A362-4585-82E8-9BB80EEE1CBF}"/>
    <dgm:cxn modelId="{2B7BEAAE-A6D5-4228-90D1-5426B2F89913}" type="presOf" srcId="{528ED681-B48D-4D95-8F76-65F63354FDD4}" destId="{D10C11D7-68BF-4FF6-925F-00F0533C7877}" srcOrd="0" destOrd="0" presId="urn:microsoft.com/office/officeart/2008/layout/LinedList"/>
    <dgm:cxn modelId="{9EB0877E-A63C-4707-82A1-B7B8617407AF}" type="presOf" srcId="{7F4EE95B-51CF-4667-AA06-C008D8C56545}" destId="{532834AF-39D0-422E-AF77-A7A3ED785F2E}" srcOrd="0" destOrd="0" presId="urn:microsoft.com/office/officeart/2008/layout/LinedList"/>
    <dgm:cxn modelId="{23170C76-4CDA-4CFA-B979-39A0D9285CBD}" type="presOf" srcId="{3CE27570-152D-4337-BA06-0D26268A4FF3}" destId="{936817C8-35D2-419E-9621-A2142F4D4D36}" srcOrd="0" destOrd="0" presId="urn:microsoft.com/office/officeart/2008/layout/LinedList"/>
    <dgm:cxn modelId="{5E6677D2-D3AC-40AF-82BC-A5FA9F992750}" type="presParOf" srcId="{D10C11D7-68BF-4FF6-925F-00F0533C7877}" destId="{474AFCD0-923D-43F2-BE0A-77436C7F7917}" srcOrd="0" destOrd="0" presId="urn:microsoft.com/office/officeart/2008/layout/LinedList"/>
    <dgm:cxn modelId="{0CE23BA2-91BA-4406-B830-59463AE3D688}" type="presParOf" srcId="{D10C11D7-68BF-4FF6-925F-00F0533C7877}" destId="{0BF68448-592A-43B8-AE68-F7F478C6ACD5}" srcOrd="1" destOrd="0" presId="urn:microsoft.com/office/officeart/2008/layout/LinedList"/>
    <dgm:cxn modelId="{87EC8576-E149-4E0E-B47E-8305F77E022F}" type="presParOf" srcId="{0BF68448-592A-43B8-AE68-F7F478C6ACD5}" destId="{532834AF-39D0-422E-AF77-A7A3ED785F2E}" srcOrd="0" destOrd="0" presId="urn:microsoft.com/office/officeart/2008/layout/LinedList"/>
    <dgm:cxn modelId="{9CBFBEF1-FF36-4E5A-A410-CD342AD89F53}" type="presParOf" srcId="{0BF68448-592A-43B8-AE68-F7F478C6ACD5}" destId="{59435C0E-FCB7-49D8-B3B7-2CF35D301A93}" srcOrd="1" destOrd="0" presId="urn:microsoft.com/office/officeart/2008/layout/LinedList"/>
    <dgm:cxn modelId="{8A6F3697-0978-446D-BB1F-04501706FDCD}" type="presParOf" srcId="{D10C11D7-68BF-4FF6-925F-00F0533C7877}" destId="{18A27EAC-0DF8-4474-997F-FBE0AA7D61D6}" srcOrd="2" destOrd="0" presId="urn:microsoft.com/office/officeart/2008/layout/LinedList"/>
    <dgm:cxn modelId="{79E6D7AC-CFAA-4F21-A90E-4BC4B92B80B4}" type="presParOf" srcId="{D10C11D7-68BF-4FF6-925F-00F0533C7877}" destId="{4CD22D8A-9A87-4275-B100-0E8F99D76E72}" srcOrd="3" destOrd="0" presId="urn:microsoft.com/office/officeart/2008/layout/LinedList"/>
    <dgm:cxn modelId="{DE24ED38-3104-4D30-B7E2-AAD00F4B2F5F}" type="presParOf" srcId="{4CD22D8A-9A87-4275-B100-0E8F99D76E72}" destId="{936817C8-35D2-419E-9621-A2142F4D4D36}" srcOrd="0" destOrd="0" presId="urn:microsoft.com/office/officeart/2008/layout/LinedList"/>
    <dgm:cxn modelId="{8398F7EB-0B29-40D3-AFD4-3345F9337740}" type="presParOf" srcId="{4CD22D8A-9A87-4275-B100-0E8F99D76E72}" destId="{4FD397C1-6EC7-4D95-839F-CE9273CA736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A9BB09A-7B25-4B7B-B07B-D8EE166D92C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64E45D9-BAA3-41E6-BB20-DF1DB79917C9}">
      <dgm:prSet phldrT="[Text]" custT="1"/>
      <dgm:spPr/>
      <dgm:t>
        <a:bodyPr/>
        <a:lstStyle/>
        <a:p>
          <a:pPr algn="just"/>
          <a:r>
            <a:rPr lang="en-US" sz="2000" dirty="0" smtClean="0">
              <a:latin typeface="+mj-lt"/>
            </a:rPr>
            <a:t>Implications include unequal access to resources, power, and opportunities. It can perpetuate social inequalities, affect social cohesion, and limit mobility, potentially leading to social tension and conflict.</a:t>
          </a:r>
          <a:endParaRPr lang="en-US" sz="2000" dirty="0">
            <a:latin typeface="+mj-lt"/>
          </a:endParaRPr>
        </a:p>
      </dgm:t>
    </dgm:pt>
    <dgm:pt modelId="{56BA4B75-78A5-4576-AF4F-1AFF06CDAE6C}" type="parTrans" cxnId="{F492B457-D6E2-4C8F-A802-5E17DAAFD1F8}">
      <dgm:prSet/>
      <dgm:spPr/>
      <dgm:t>
        <a:bodyPr/>
        <a:lstStyle/>
        <a:p>
          <a:pPr algn="just"/>
          <a:endParaRPr lang="en-US" sz="2000">
            <a:latin typeface="+mj-lt"/>
          </a:endParaRPr>
        </a:p>
      </dgm:t>
    </dgm:pt>
    <dgm:pt modelId="{570C303A-FCF2-4BD2-9F34-0D439A08538F}" type="sibTrans" cxnId="{F492B457-D6E2-4C8F-A802-5E17DAAFD1F8}">
      <dgm:prSet/>
      <dgm:spPr/>
      <dgm:t>
        <a:bodyPr/>
        <a:lstStyle/>
        <a:p>
          <a:pPr algn="just"/>
          <a:endParaRPr lang="en-US" sz="2000">
            <a:latin typeface="+mj-lt"/>
          </a:endParaRPr>
        </a:p>
      </dgm:t>
    </dgm:pt>
    <dgm:pt modelId="{F43EAB05-22D7-4F34-8394-209AD0D66869}">
      <dgm:prSet phldrT="[Text]" custT="1"/>
      <dgm:spPr/>
      <dgm:t>
        <a:bodyPr/>
        <a:lstStyle/>
        <a:p>
          <a:pPr algn="just"/>
          <a:r>
            <a:rPr lang="en-US" sz="2000" dirty="0" smtClean="0">
              <a:latin typeface="+mj-lt"/>
            </a:rPr>
            <a:t>Economic status, racial and ethnic stratification, gender stratification, age stratification, educational stratification, caste system, religious stratification.</a:t>
          </a:r>
          <a:endParaRPr lang="en-US" sz="2000" dirty="0">
            <a:latin typeface="+mj-lt"/>
          </a:endParaRPr>
        </a:p>
      </dgm:t>
    </dgm:pt>
    <dgm:pt modelId="{E46E93E5-9527-46F3-841B-5934FA6F7F9D}" type="parTrans" cxnId="{EDF05126-9CF6-469E-9513-307FCEAE409A}">
      <dgm:prSet/>
      <dgm:spPr/>
      <dgm:t>
        <a:bodyPr/>
        <a:lstStyle/>
        <a:p>
          <a:pPr algn="just"/>
          <a:endParaRPr lang="en-US" sz="2000">
            <a:latin typeface="+mj-lt"/>
          </a:endParaRPr>
        </a:p>
      </dgm:t>
    </dgm:pt>
    <dgm:pt modelId="{5C4A42F2-3761-485B-A2E9-4E8EE3D527DF}" type="sibTrans" cxnId="{EDF05126-9CF6-469E-9513-307FCEAE409A}">
      <dgm:prSet/>
      <dgm:spPr/>
      <dgm:t>
        <a:bodyPr/>
        <a:lstStyle/>
        <a:p>
          <a:pPr algn="just"/>
          <a:endParaRPr lang="en-US" sz="2000">
            <a:latin typeface="+mj-lt"/>
          </a:endParaRPr>
        </a:p>
      </dgm:t>
    </dgm:pt>
    <dgm:pt modelId="{A3513A30-F6E7-4AFA-A9A0-157A28B09EBD}" type="pres">
      <dgm:prSet presAssocID="{5A9BB09A-7B25-4B7B-B07B-D8EE166D92C1}" presName="vert0" presStyleCnt="0">
        <dgm:presLayoutVars>
          <dgm:dir/>
          <dgm:animOne val="branch"/>
          <dgm:animLvl val="lvl"/>
        </dgm:presLayoutVars>
      </dgm:prSet>
      <dgm:spPr/>
      <dgm:t>
        <a:bodyPr/>
        <a:lstStyle/>
        <a:p>
          <a:endParaRPr lang="en-US"/>
        </a:p>
      </dgm:t>
    </dgm:pt>
    <dgm:pt modelId="{0C98E5FC-E569-440B-8E28-918CE21666F3}" type="pres">
      <dgm:prSet presAssocID="{E64E45D9-BAA3-41E6-BB20-DF1DB79917C9}" presName="thickLine" presStyleLbl="alignNode1" presStyleIdx="0" presStyleCnt="2"/>
      <dgm:spPr/>
      <dgm:t>
        <a:bodyPr/>
        <a:lstStyle/>
        <a:p>
          <a:endParaRPr lang="en-US"/>
        </a:p>
      </dgm:t>
    </dgm:pt>
    <dgm:pt modelId="{2370B612-AAFF-4FFE-92BB-154531B08375}" type="pres">
      <dgm:prSet presAssocID="{E64E45D9-BAA3-41E6-BB20-DF1DB79917C9}" presName="horz1" presStyleCnt="0"/>
      <dgm:spPr/>
      <dgm:t>
        <a:bodyPr/>
        <a:lstStyle/>
        <a:p>
          <a:endParaRPr lang="en-US"/>
        </a:p>
      </dgm:t>
    </dgm:pt>
    <dgm:pt modelId="{3A1A3FF9-A289-4328-9973-4A7DD8F5C640}" type="pres">
      <dgm:prSet presAssocID="{E64E45D9-BAA3-41E6-BB20-DF1DB79917C9}" presName="tx1" presStyleLbl="revTx" presStyleIdx="0" presStyleCnt="2"/>
      <dgm:spPr/>
      <dgm:t>
        <a:bodyPr/>
        <a:lstStyle/>
        <a:p>
          <a:endParaRPr lang="en-US"/>
        </a:p>
      </dgm:t>
    </dgm:pt>
    <dgm:pt modelId="{9110A75F-1B93-47A0-9CC6-EBFE06EE1E56}" type="pres">
      <dgm:prSet presAssocID="{E64E45D9-BAA3-41E6-BB20-DF1DB79917C9}" presName="vert1" presStyleCnt="0"/>
      <dgm:spPr/>
      <dgm:t>
        <a:bodyPr/>
        <a:lstStyle/>
        <a:p>
          <a:endParaRPr lang="en-US"/>
        </a:p>
      </dgm:t>
    </dgm:pt>
    <dgm:pt modelId="{0C0F2129-4289-4471-9D6D-FD87C45AD79A}" type="pres">
      <dgm:prSet presAssocID="{F43EAB05-22D7-4F34-8394-209AD0D66869}" presName="thickLine" presStyleLbl="alignNode1" presStyleIdx="1" presStyleCnt="2"/>
      <dgm:spPr/>
      <dgm:t>
        <a:bodyPr/>
        <a:lstStyle/>
        <a:p>
          <a:endParaRPr lang="en-US"/>
        </a:p>
      </dgm:t>
    </dgm:pt>
    <dgm:pt modelId="{7982DDBE-45CB-4D2C-A83C-2946A3251CC6}" type="pres">
      <dgm:prSet presAssocID="{F43EAB05-22D7-4F34-8394-209AD0D66869}" presName="horz1" presStyleCnt="0"/>
      <dgm:spPr/>
      <dgm:t>
        <a:bodyPr/>
        <a:lstStyle/>
        <a:p>
          <a:endParaRPr lang="en-US"/>
        </a:p>
      </dgm:t>
    </dgm:pt>
    <dgm:pt modelId="{E79A267D-F32E-4A17-AB55-E17288A2131B}" type="pres">
      <dgm:prSet presAssocID="{F43EAB05-22D7-4F34-8394-209AD0D66869}" presName="tx1" presStyleLbl="revTx" presStyleIdx="1" presStyleCnt="2"/>
      <dgm:spPr/>
      <dgm:t>
        <a:bodyPr/>
        <a:lstStyle/>
        <a:p>
          <a:endParaRPr lang="en-US"/>
        </a:p>
      </dgm:t>
    </dgm:pt>
    <dgm:pt modelId="{1B01D9A7-11D5-48F5-90E0-0717EEF8EEFF}" type="pres">
      <dgm:prSet presAssocID="{F43EAB05-22D7-4F34-8394-209AD0D66869}" presName="vert1" presStyleCnt="0"/>
      <dgm:spPr/>
      <dgm:t>
        <a:bodyPr/>
        <a:lstStyle/>
        <a:p>
          <a:endParaRPr lang="en-US"/>
        </a:p>
      </dgm:t>
    </dgm:pt>
  </dgm:ptLst>
  <dgm:cxnLst>
    <dgm:cxn modelId="{F492B457-D6E2-4C8F-A802-5E17DAAFD1F8}" srcId="{5A9BB09A-7B25-4B7B-B07B-D8EE166D92C1}" destId="{E64E45D9-BAA3-41E6-BB20-DF1DB79917C9}" srcOrd="0" destOrd="0" parTransId="{56BA4B75-78A5-4576-AF4F-1AFF06CDAE6C}" sibTransId="{570C303A-FCF2-4BD2-9F34-0D439A08538F}"/>
    <dgm:cxn modelId="{8EBD2ED3-43C8-41BA-BA9A-4D62B2115A44}" type="presOf" srcId="{F43EAB05-22D7-4F34-8394-209AD0D66869}" destId="{E79A267D-F32E-4A17-AB55-E17288A2131B}" srcOrd="0" destOrd="0" presId="urn:microsoft.com/office/officeart/2008/layout/LinedList"/>
    <dgm:cxn modelId="{5E65C302-AFAF-46A7-82A6-96C2BBA9A014}" type="presOf" srcId="{E64E45D9-BAA3-41E6-BB20-DF1DB79917C9}" destId="{3A1A3FF9-A289-4328-9973-4A7DD8F5C640}" srcOrd="0" destOrd="0" presId="urn:microsoft.com/office/officeart/2008/layout/LinedList"/>
    <dgm:cxn modelId="{B4C822A7-A5B4-495D-84BB-C0F4DEECBABE}" type="presOf" srcId="{5A9BB09A-7B25-4B7B-B07B-D8EE166D92C1}" destId="{A3513A30-F6E7-4AFA-A9A0-157A28B09EBD}" srcOrd="0" destOrd="0" presId="urn:microsoft.com/office/officeart/2008/layout/LinedList"/>
    <dgm:cxn modelId="{EDF05126-9CF6-469E-9513-307FCEAE409A}" srcId="{5A9BB09A-7B25-4B7B-B07B-D8EE166D92C1}" destId="{F43EAB05-22D7-4F34-8394-209AD0D66869}" srcOrd="1" destOrd="0" parTransId="{E46E93E5-9527-46F3-841B-5934FA6F7F9D}" sibTransId="{5C4A42F2-3761-485B-A2E9-4E8EE3D527DF}"/>
    <dgm:cxn modelId="{B413FBA0-5457-4584-B874-CFF1DDF0C8E8}" type="presParOf" srcId="{A3513A30-F6E7-4AFA-A9A0-157A28B09EBD}" destId="{0C98E5FC-E569-440B-8E28-918CE21666F3}" srcOrd="0" destOrd="0" presId="urn:microsoft.com/office/officeart/2008/layout/LinedList"/>
    <dgm:cxn modelId="{8E67B561-CF5F-4473-A115-0F4B396D6CD3}" type="presParOf" srcId="{A3513A30-F6E7-4AFA-A9A0-157A28B09EBD}" destId="{2370B612-AAFF-4FFE-92BB-154531B08375}" srcOrd="1" destOrd="0" presId="urn:microsoft.com/office/officeart/2008/layout/LinedList"/>
    <dgm:cxn modelId="{1C650FD9-84D6-4994-8F8B-8585A6CF9B87}" type="presParOf" srcId="{2370B612-AAFF-4FFE-92BB-154531B08375}" destId="{3A1A3FF9-A289-4328-9973-4A7DD8F5C640}" srcOrd="0" destOrd="0" presId="urn:microsoft.com/office/officeart/2008/layout/LinedList"/>
    <dgm:cxn modelId="{E3E26E2C-C091-4B97-A948-2F339A3CE087}" type="presParOf" srcId="{2370B612-AAFF-4FFE-92BB-154531B08375}" destId="{9110A75F-1B93-47A0-9CC6-EBFE06EE1E56}" srcOrd="1" destOrd="0" presId="urn:microsoft.com/office/officeart/2008/layout/LinedList"/>
    <dgm:cxn modelId="{186E5AB6-20D6-40AE-B65D-5E12F653424A}" type="presParOf" srcId="{A3513A30-F6E7-4AFA-A9A0-157A28B09EBD}" destId="{0C0F2129-4289-4471-9D6D-FD87C45AD79A}" srcOrd="2" destOrd="0" presId="urn:microsoft.com/office/officeart/2008/layout/LinedList"/>
    <dgm:cxn modelId="{962F53A6-12B8-4610-89D2-18257F6F66CD}" type="presParOf" srcId="{A3513A30-F6E7-4AFA-A9A0-157A28B09EBD}" destId="{7982DDBE-45CB-4D2C-A83C-2946A3251CC6}" srcOrd="3" destOrd="0" presId="urn:microsoft.com/office/officeart/2008/layout/LinedList"/>
    <dgm:cxn modelId="{995D8DB3-EA50-452B-8B53-C1BE8E05D81D}" type="presParOf" srcId="{7982DDBE-45CB-4D2C-A83C-2946A3251CC6}" destId="{E79A267D-F32E-4A17-AB55-E17288A2131B}" srcOrd="0" destOrd="0" presId="urn:microsoft.com/office/officeart/2008/layout/LinedList"/>
    <dgm:cxn modelId="{DAF6FE81-EC8C-4F91-8C4B-AB5A16992F06}" type="presParOf" srcId="{7982DDBE-45CB-4D2C-A83C-2946A3251CC6}" destId="{1B01D9A7-11D5-48F5-90E0-0717EEF8EEFF}"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3E5C40-8EC3-4379-B271-87EC10447CF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5B89BAE1-584F-4184-B1ED-5DC06B443290}">
      <dgm:prSet phldrT="[Text]" custT="1"/>
      <dgm:spPr/>
      <dgm:t>
        <a:bodyPr/>
        <a:lstStyle/>
        <a:p>
          <a:r>
            <a:rPr lang="en-US" sz="2400" dirty="0" smtClean="0">
              <a:latin typeface="+mj-lt"/>
            </a:rPr>
            <a:t>F</a:t>
          </a:r>
          <a:r>
            <a:rPr lang="en-US" sz="2400" dirty="0" smtClean="0">
              <a:effectLst/>
              <a:latin typeface="+mj-lt"/>
            </a:rPr>
            <a:t>our major systems of social stratification: </a:t>
          </a:r>
          <a:endParaRPr lang="en-US" sz="2400" dirty="0"/>
        </a:p>
      </dgm:t>
    </dgm:pt>
    <dgm:pt modelId="{9DEE1A6C-EEA1-4837-889F-22A8ACEF7276}" type="parTrans" cxnId="{B421F9F3-4245-4BF2-AC2D-3B95A3A30658}">
      <dgm:prSet/>
      <dgm:spPr/>
      <dgm:t>
        <a:bodyPr/>
        <a:lstStyle/>
        <a:p>
          <a:endParaRPr lang="en-US" sz="1400">
            <a:solidFill>
              <a:srgbClr val="002060"/>
            </a:solidFill>
          </a:endParaRPr>
        </a:p>
      </dgm:t>
    </dgm:pt>
    <dgm:pt modelId="{A62F1BE3-8BC9-4446-B505-84376F308E06}" type="sibTrans" cxnId="{B421F9F3-4245-4BF2-AC2D-3B95A3A30658}">
      <dgm:prSet/>
      <dgm:spPr/>
      <dgm:t>
        <a:bodyPr/>
        <a:lstStyle/>
        <a:p>
          <a:endParaRPr lang="en-US" sz="1400">
            <a:solidFill>
              <a:srgbClr val="002060"/>
            </a:solidFill>
          </a:endParaRPr>
        </a:p>
      </dgm:t>
    </dgm:pt>
    <dgm:pt modelId="{B6829702-13A6-4C04-8532-EDF9D0B2BFB9}" type="pres">
      <dgm:prSet presAssocID="{623E5C40-8EC3-4379-B271-87EC10447CF3}" presName="vert0" presStyleCnt="0">
        <dgm:presLayoutVars>
          <dgm:dir/>
          <dgm:animOne val="branch"/>
          <dgm:animLvl val="lvl"/>
        </dgm:presLayoutVars>
      </dgm:prSet>
      <dgm:spPr/>
      <dgm:t>
        <a:bodyPr/>
        <a:lstStyle/>
        <a:p>
          <a:endParaRPr lang="en-US"/>
        </a:p>
      </dgm:t>
    </dgm:pt>
    <dgm:pt modelId="{A3474B6F-054C-48D6-8319-1FB84F67343B}" type="pres">
      <dgm:prSet presAssocID="{5B89BAE1-584F-4184-B1ED-5DC06B443290}" presName="thickLine" presStyleLbl="alignNode1" presStyleIdx="0" presStyleCnt="1"/>
      <dgm:spPr/>
      <dgm:t>
        <a:bodyPr/>
        <a:lstStyle/>
        <a:p>
          <a:endParaRPr lang="en-US"/>
        </a:p>
      </dgm:t>
    </dgm:pt>
    <dgm:pt modelId="{0270E2CD-7104-4B67-9315-957781E50BE5}" type="pres">
      <dgm:prSet presAssocID="{5B89BAE1-584F-4184-B1ED-5DC06B443290}" presName="horz1" presStyleCnt="0"/>
      <dgm:spPr/>
      <dgm:t>
        <a:bodyPr/>
        <a:lstStyle/>
        <a:p>
          <a:endParaRPr lang="en-US"/>
        </a:p>
      </dgm:t>
    </dgm:pt>
    <dgm:pt modelId="{2F9D4252-0308-46AC-9CED-F4C18D76F3A8}" type="pres">
      <dgm:prSet presAssocID="{5B89BAE1-584F-4184-B1ED-5DC06B443290}" presName="tx1" presStyleLbl="revTx" presStyleIdx="0" presStyleCnt="1"/>
      <dgm:spPr/>
      <dgm:t>
        <a:bodyPr/>
        <a:lstStyle/>
        <a:p>
          <a:endParaRPr lang="en-US"/>
        </a:p>
      </dgm:t>
    </dgm:pt>
    <dgm:pt modelId="{0585A9F1-24FB-4942-B7FB-C52414E1171D}" type="pres">
      <dgm:prSet presAssocID="{5B89BAE1-584F-4184-B1ED-5DC06B443290}" presName="vert1" presStyleCnt="0"/>
      <dgm:spPr/>
      <dgm:t>
        <a:bodyPr/>
        <a:lstStyle/>
        <a:p>
          <a:endParaRPr lang="en-US"/>
        </a:p>
      </dgm:t>
    </dgm:pt>
  </dgm:ptLst>
  <dgm:cxnLst>
    <dgm:cxn modelId="{B421F9F3-4245-4BF2-AC2D-3B95A3A30658}" srcId="{623E5C40-8EC3-4379-B271-87EC10447CF3}" destId="{5B89BAE1-584F-4184-B1ED-5DC06B443290}" srcOrd="0" destOrd="0" parTransId="{9DEE1A6C-EEA1-4837-889F-22A8ACEF7276}" sibTransId="{A62F1BE3-8BC9-4446-B505-84376F308E06}"/>
    <dgm:cxn modelId="{5C1E4F8E-1824-4B94-8EAE-16AAA5C3B436}" type="presOf" srcId="{5B89BAE1-584F-4184-B1ED-5DC06B443290}" destId="{2F9D4252-0308-46AC-9CED-F4C18D76F3A8}" srcOrd="0" destOrd="0" presId="urn:microsoft.com/office/officeart/2008/layout/LinedList"/>
    <dgm:cxn modelId="{3215B969-6ED3-4276-889F-CAD2988A4BD1}" type="presOf" srcId="{623E5C40-8EC3-4379-B271-87EC10447CF3}" destId="{B6829702-13A6-4C04-8532-EDF9D0B2BFB9}" srcOrd="0" destOrd="0" presId="urn:microsoft.com/office/officeart/2008/layout/LinedList"/>
    <dgm:cxn modelId="{428B6EDF-3CA0-44DB-8388-1907C4B4F037}" type="presParOf" srcId="{B6829702-13A6-4C04-8532-EDF9D0B2BFB9}" destId="{A3474B6F-054C-48D6-8319-1FB84F67343B}" srcOrd="0" destOrd="0" presId="urn:microsoft.com/office/officeart/2008/layout/LinedList"/>
    <dgm:cxn modelId="{65BAE834-1FF5-4C7C-B18C-81A55FA4EE1C}" type="presParOf" srcId="{B6829702-13A6-4C04-8532-EDF9D0B2BFB9}" destId="{0270E2CD-7104-4B67-9315-957781E50BE5}" srcOrd="1" destOrd="0" presId="urn:microsoft.com/office/officeart/2008/layout/LinedList"/>
    <dgm:cxn modelId="{99C21D2E-CB9B-40EB-9EC8-CC01C3731CB1}" type="presParOf" srcId="{0270E2CD-7104-4B67-9315-957781E50BE5}" destId="{2F9D4252-0308-46AC-9CED-F4C18D76F3A8}" srcOrd="0" destOrd="0" presId="urn:microsoft.com/office/officeart/2008/layout/LinedList"/>
    <dgm:cxn modelId="{160E75CF-4004-433F-8F8E-19988BF30A85}" type="presParOf" srcId="{0270E2CD-7104-4B67-9315-957781E50BE5}" destId="{0585A9F1-24FB-4942-B7FB-C52414E1171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29B31-1973-466C-A9E1-DD8734998D20}">
      <dsp:nvSpPr>
        <dsp:cNvPr id="0" name=""/>
        <dsp:cNvSpPr/>
      </dsp:nvSpPr>
      <dsp:spPr>
        <a:xfrm>
          <a:off x="0" y="69"/>
          <a:ext cx="8128000" cy="726679"/>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n-US" sz="4800" b="1" kern="1200" cap="none" spc="0" dirty="0" smtClean="0">
              <a:ln w="9525">
                <a:solidFill>
                  <a:schemeClr val="bg1"/>
                </a:solidFill>
                <a:prstDash val="solid"/>
              </a:ln>
              <a:solidFill>
                <a:srgbClr val="FF3300"/>
              </a:solidFill>
              <a:effectLst>
                <a:outerShdw blurRad="12700" dist="38100" dir="2700000" algn="tl" rotWithShape="0">
                  <a:schemeClr val="bg1">
                    <a:lumMod val="50000"/>
                  </a:schemeClr>
                </a:outerShdw>
              </a:effectLst>
            </a:rPr>
            <a:t>Social Inequality</a:t>
          </a:r>
          <a:endParaRPr lang="en-US" sz="4800" b="1" kern="1200" cap="none" spc="0" dirty="0">
            <a:ln w="9525">
              <a:solidFill>
                <a:schemeClr val="bg1"/>
              </a:solidFill>
              <a:prstDash val="solid"/>
            </a:ln>
            <a:solidFill>
              <a:srgbClr val="FF3300"/>
            </a:solidFill>
            <a:effectLst>
              <a:outerShdw blurRad="12700" dist="38100" dir="2700000" algn="tl" rotWithShape="0">
                <a:schemeClr val="bg1">
                  <a:lumMod val="50000"/>
                </a:schemeClr>
              </a:outerShdw>
            </a:effectLst>
          </a:endParaRPr>
        </a:p>
      </dsp:txBody>
      <dsp:txXfrm>
        <a:off x="35474" y="35543"/>
        <a:ext cx="8057052" cy="6557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0AC00B-ADA6-4D53-A878-9E0457D73DF9}">
      <dsp:nvSpPr>
        <dsp:cNvPr id="0" name=""/>
        <dsp:cNvSpPr/>
      </dsp:nvSpPr>
      <dsp:spPr>
        <a:xfrm>
          <a:off x="0" y="31377"/>
          <a:ext cx="5424867" cy="623610"/>
        </a:xfrm>
        <a:prstGeom prst="roundRect">
          <a:avLst/>
        </a:prstGeom>
        <a:solidFill>
          <a:schemeClr val="accent4">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b="1" kern="1200" dirty="0" smtClean="0">
              <a:solidFill>
                <a:schemeClr val="tx1"/>
              </a:solidFill>
              <a:latin typeface="+mj-lt"/>
            </a:rPr>
            <a:t>1. S</a:t>
          </a:r>
          <a:r>
            <a:rPr lang="en-US" sz="2600" b="1" kern="1200" dirty="0" smtClean="0">
              <a:solidFill>
                <a:schemeClr val="tx1"/>
              </a:solidFill>
              <a:effectLst/>
              <a:latin typeface="+mj-lt"/>
            </a:rPr>
            <a:t>lavery</a:t>
          </a:r>
          <a:endParaRPr lang="en-US" sz="2600" b="1" kern="1200" dirty="0">
            <a:solidFill>
              <a:schemeClr val="tx1"/>
            </a:solidFill>
          </a:endParaRPr>
        </a:p>
      </dsp:txBody>
      <dsp:txXfrm>
        <a:off x="30442" y="61819"/>
        <a:ext cx="5363983" cy="562726"/>
      </dsp:txXfrm>
    </dsp:sp>
    <dsp:sp modelId="{9A99E370-CC37-4F50-AC36-E8CF3C847EEE}">
      <dsp:nvSpPr>
        <dsp:cNvPr id="0" name=""/>
        <dsp:cNvSpPr/>
      </dsp:nvSpPr>
      <dsp:spPr>
        <a:xfrm>
          <a:off x="0" y="729867"/>
          <a:ext cx="5424867" cy="623610"/>
        </a:xfrm>
        <a:prstGeom prst="roundRect">
          <a:avLst/>
        </a:prstGeom>
        <a:solidFill>
          <a:srgbClr val="00B0F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b="1" kern="1200" dirty="0" smtClean="0">
              <a:solidFill>
                <a:schemeClr val="tx1"/>
              </a:solidFill>
              <a:latin typeface="+mj-lt"/>
            </a:rPr>
            <a:t>2. C</a:t>
          </a:r>
          <a:r>
            <a:rPr lang="en-US" sz="2600" b="1" kern="1200" dirty="0" smtClean="0">
              <a:solidFill>
                <a:schemeClr val="tx1"/>
              </a:solidFill>
              <a:effectLst/>
              <a:latin typeface="+mj-lt"/>
            </a:rPr>
            <a:t>aste</a:t>
          </a:r>
          <a:endParaRPr lang="en-US" sz="2600" b="1" kern="1200" dirty="0">
            <a:solidFill>
              <a:schemeClr val="tx1"/>
            </a:solidFill>
            <a:latin typeface="+mj-lt"/>
          </a:endParaRPr>
        </a:p>
      </dsp:txBody>
      <dsp:txXfrm>
        <a:off x="30442" y="760309"/>
        <a:ext cx="5363983" cy="562726"/>
      </dsp:txXfrm>
    </dsp:sp>
    <dsp:sp modelId="{F1BFE027-C450-4A35-9B7C-0F0C4AD7D8D8}">
      <dsp:nvSpPr>
        <dsp:cNvPr id="0" name=""/>
        <dsp:cNvSpPr/>
      </dsp:nvSpPr>
      <dsp:spPr>
        <a:xfrm>
          <a:off x="0" y="1428357"/>
          <a:ext cx="5424867" cy="623610"/>
        </a:xfrm>
        <a:prstGeom prst="roundRect">
          <a:avLst/>
        </a:prstGeom>
        <a:solidFill>
          <a:srgbClr val="FF0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b="1" kern="1200" dirty="0" smtClean="0">
              <a:solidFill>
                <a:schemeClr val="bg1"/>
              </a:solidFill>
              <a:effectLst/>
              <a:latin typeface="+mj-lt"/>
            </a:rPr>
            <a:t>3. Estate</a:t>
          </a:r>
          <a:endParaRPr lang="en-US" sz="2600" b="1" kern="1200" dirty="0">
            <a:solidFill>
              <a:schemeClr val="bg1"/>
            </a:solidFill>
            <a:effectLst/>
            <a:latin typeface="+mj-lt"/>
          </a:endParaRPr>
        </a:p>
      </dsp:txBody>
      <dsp:txXfrm>
        <a:off x="30442" y="1458799"/>
        <a:ext cx="5363983" cy="562726"/>
      </dsp:txXfrm>
    </dsp:sp>
    <dsp:sp modelId="{4591F11F-6C99-4CFA-8977-D40BCD14FCE5}">
      <dsp:nvSpPr>
        <dsp:cNvPr id="0" name=""/>
        <dsp:cNvSpPr/>
      </dsp:nvSpPr>
      <dsp:spPr>
        <a:xfrm>
          <a:off x="0" y="2126848"/>
          <a:ext cx="5424867" cy="623610"/>
        </a:xfrm>
        <a:prstGeom prst="roundRect">
          <a:avLst/>
        </a:prstGeom>
        <a:solidFill>
          <a:schemeClr val="bg1">
            <a:lumMod val="7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b="1" kern="1200" dirty="0" smtClean="0">
              <a:solidFill>
                <a:schemeClr val="tx1"/>
              </a:solidFill>
              <a:latin typeface="+mj-lt"/>
            </a:rPr>
            <a:t>4. C</a:t>
          </a:r>
          <a:r>
            <a:rPr lang="en-US" sz="2600" b="1" kern="1200" dirty="0" smtClean="0">
              <a:solidFill>
                <a:schemeClr val="tx1"/>
              </a:solidFill>
              <a:effectLst/>
              <a:latin typeface="+mj-lt"/>
            </a:rPr>
            <a:t>lass</a:t>
          </a:r>
          <a:endParaRPr lang="en-US" sz="2600" b="1" kern="1200" dirty="0">
            <a:solidFill>
              <a:schemeClr val="tx1"/>
            </a:solidFill>
            <a:latin typeface="+mj-lt"/>
          </a:endParaRPr>
        </a:p>
      </dsp:txBody>
      <dsp:txXfrm>
        <a:off x="30442" y="2157290"/>
        <a:ext cx="5363983" cy="5627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25012-322D-4729-8655-06A23A3A4352}">
      <dsp:nvSpPr>
        <dsp:cNvPr id="0" name=""/>
        <dsp:cNvSpPr/>
      </dsp:nvSpPr>
      <dsp:spPr>
        <a:xfrm>
          <a:off x="0" y="229"/>
          <a:ext cx="8128000" cy="576659"/>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1" kern="1200" dirty="0" smtClean="0">
              <a:solidFill>
                <a:srgbClr val="002060"/>
              </a:solidFill>
              <a:effectLst/>
              <a:latin typeface="Segoe UI" panose="020B0502040204020203" pitchFamily="34" charset="0"/>
              <a:cs typeface="Segoe UI" panose="020B0502040204020203" pitchFamily="34" charset="0"/>
            </a:rPr>
            <a:t>Major Systems of Social Stratification</a:t>
          </a:r>
          <a:endParaRPr lang="en-US" sz="3200" b="1" kern="1200" dirty="0">
            <a:solidFill>
              <a:srgbClr val="002060"/>
            </a:solidFill>
            <a:latin typeface="Segoe UI" panose="020B0502040204020203" pitchFamily="34" charset="0"/>
            <a:cs typeface="Segoe UI" panose="020B0502040204020203" pitchFamily="34" charset="0"/>
          </a:endParaRPr>
        </a:p>
      </dsp:txBody>
      <dsp:txXfrm>
        <a:off x="28150" y="28379"/>
        <a:ext cx="8071700" cy="5203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4E473-5AE2-447F-8EC0-F1064510F811}">
      <dsp:nvSpPr>
        <dsp:cNvPr id="0" name=""/>
        <dsp:cNvSpPr/>
      </dsp:nvSpPr>
      <dsp:spPr>
        <a:xfrm>
          <a:off x="0" y="0"/>
          <a:ext cx="681573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AC1571-F848-4CFC-89F8-88EF1140E9AF}">
      <dsp:nvSpPr>
        <dsp:cNvPr id="0" name=""/>
        <dsp:cNvSpPr/>
      </dsp:nvSpPr>
      <dsp:spPr>
        <a:xfrm>
          <a:off x="0" y="0"/>
          <a:ext cx="6815734" cy="836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just" defTabSz="1022350">
            <a:lnSpc>
              <a:spcPct val="90000"/>
            </a:lnSpc>
            <a:spcBef>
              <a:spcPct val="0"/>
            </a:spcBef>
            <a:spcAft>
              <a:spcPct val="35000"/>
            </a:spcAft>
          </a:pPr>
          <a:r>
            <a:rPr lang="en-US" sz="2300" kern="1200" dirty="0" smtClean="0">
              <a:effectLst/>
              <a:latin typeface="+mj-lt"/>
            </a:rPr>
            <a:t>Slavery’s essential characteristic is that some individuals own other people.</a:t>
          </a:r>
          <a:endParaRPr lang="en-US" sz="2300" kern="1200" dirty="0"/>
        </a:p>
      </dsp:txBody>
      <dsp:txXfrm>
        <a:off x="0" y="0"/>
        <a:ext cx="6815734" cy="836079"/>
      </dsp:txXfrm>
    </dsp:sp>
    <dsp:sp modelId="{8B879A66-2B6D-4641-A09D-52FD2B660A37}">
      <dsp:nvSpPr>
        <dsp:cNvPr id="0" name=""/>
        <dsp:cNvSpPr/>
      </dsp:nvSpPr>
      <dsp:spPr>
        <a:xfrm>
          <a:off x="0" y="836079"/>
          <a:ext cx="681573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4B76C0-E71F-44C5-8DFC-6F2E366B4FAF}">
      <dsp:nvSpPr>
        <dsp:cNvPr id="0" name=""/>
        <dsp:cNvSpPr/>
      </dsp:nvSpPr>
      <dsp:spPr>
        <a:xfrm>
          <a:off x="0" y="836079"/>
          <a:ext cx="6815734" cy="836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just" defTabSz="1022350">
            <a:lnSpc>
              <a:spcPct val="90000"/>
            </a:lnSpc>
            <a:spcBef>
              <a:spcPct val="0"/>
            </a:spcBef>
            <a:spcAft>
              <a:spcPct val="35000"/>
            </a:spcAft>
          </a:pPr>
          <a:r>
            <a:rPr lang="en-US" sz="2300" kern="1200" dirty="0" smtClean="0">
              <a:effectLst/>
              <a:latin typeface="+mj-lt"/>
            </a:rPr>
            <a:t>It has been common throughout history. </a:t>
          </a:r>
          <a:endParaRPr lang="en-US" sz="2300" kern="1200" dirty="0"/>
        </a:p>
      </dsp:txBody>
      <dsp:txXfrm>
        <a:off x="0" y="836079"/>
        <a:ext cx="6815734" cy="8360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2F897-2AF2-4CA1-A3AF-BFA99BC37AB8}">
      <dsp:nvSpPr>
        <dsp:cNvPr id="0" name=""/>
        <dsp:cNvSpPr/>
      </dsp:nvSpPr>
      <dsp:spPr>
        <a:xfrm>
          <a:off x="0" y="314"/>
          <a:ext cx="8382326" cy="850809"/>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b="1" kern="1200" dirty="0" smtClean="0">
              <a:solidFill>
                <a:srgbClr val="002060"/>
              </a:solidFill>
              <a:latin typeface="Segoe UI" panose="020B0502040204020203" pitchFamily="34" charset="0"/>
              <a:cs typeface="Segoe UI" panose="020B0502040204020203" pitchFamily="34" charset="0"/>
            </a:rPr>
            <a:t>1. Slavery</a:t>
          </a:r>
          <a:endParaRPr lang="en-US" sz="4800" b="1" kern="1200" dirty="0">
            <a:solidFill>
              <a:srgbClr val="002060"/>
            </a:solidFill>
            <a:latin typeface="Segoe UI" panose="020B0502040204020203" pitchFamily="34" charset="0"/>
            <a:cs typeface="Segoe UI" panose="020B0502040204020203" pitchFamily="34" charset="0"/>
          </a:endParaRPr>
        </a:p>
      </dsp:txBody>
      <dsp:txXfrm>
        <a:off x="41533" y="41847"/>
        <a:ext cx="8299260" cy="76774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4C85D-E639-4EBE-B194-13DD08C8DC76}">
      <dsp:nvSpPr>
        <dsp:cNvPr id="0" name=""/>
        <dsp:cNvSpPr/>
      </dsp:nvSpPr>
      <dsp:spPr>
        <a:xfrm>
          <a:off x="5134" y="14131"/>
          <a:ext cx="2626332" cy="92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121920" rIns="341376" bIns="121920" numCol="1" spcCol="1270" anchor="ctr" anchorCtr="0">
          <a:noAutofit/>
        </a:bodyPr>
        <a:lstStyle/>
        <a:p>
          <a:pPr lvl="0" algn="r" defTabSz="2133600">
            <a:lnSpc>
              <a:spcPct val="90000"/>
            </a:lnSpc>
            <a:spcBef>
              <a:spcPct val="0"/>
            </a:spcBef>
            <a:spcAft>
              <a:spcPct val="35000"/>
            </a:spcAft>
          </a:pPr>
          <a:r>
            <a:rPr lang="en-US" sz="4800" b="1" kern="1200" dirty="0" smtClean="0">
              <a:latin typeface="+mj-lt"/>
            </a:rPr>
            <a:t>Debt</a:t>
          </a:r>
          <a:endParaRPr lang="en-US" sz="4800" b="1" kern="1200" dirty="0"/>
        </a:p>
      </dsp:txBody>
      <dsp:txXfrm>
        <a:off x="5134" y="14131"/>
        <a:ext cx="2626332" cy="920700"/>
      </dsp:txXfrm>
    </dsp:sp>
    <dsp:sp modelId="{4A2BFE3B-C31E-49D0-9897-6596C0EE3F54}">
      <dsp:nvSpPr>
        <dsp:cNvPr id="0" name=""/>
        <dsp:cNvSpPr/>
      </dsp:nvSpPr>
      <dsp:spPr>
        <a:xfrm>
          <a:off x="2631467" y="14131"/>
          <a:ext cx="525266" cy="9207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C91659-3B55-405B-9309-14B624AAD5C3}">
      <dsp:nvSpPr>
        <dsp:cNvPr id="0" name=""/>
        <dsp:cNvSpPr/>
      </dsp:nvSpPr>
      <dsp:spPr>
        <a:xfrm>
          <a:off x="3366840" y="14131"/>
          <a:ext cx="7143624" cy="920700"/>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b="1" kern="1200" dirty="0" smtClean="0">
              <a:effectLst/>
              <a:latin typeface="+mj-lt"/>
            </a:rPr>
            <a:t>In some societies, creditors would enslave people who could not pay their debts. </a:t>
          </a:r>
          <a:endParaRPr lang="en-US" sz="2400" b="1" kern="1200" dirty="0"/>
        </a:p>
      </dsp:txBody>
      <dsp:txXfrm>
        <a:off x="3366840" y="14131"/>
        <a:ext cx="7143624" cy="920700"/>
      </dsp:txXfrm>
    </dsp:sp>
    <dsp:sp modelId="{C001A1D6-E28C-4817-A7F1-814A29917362}">
      <dsp:nvSpPr>
        <dsp:cNvPr id="0" name=""/>
        <dsp:cNvSpPr/>
      </dsp:nvSpPr>
      <dsp:spPr>
        <a:xfrm>
          <a:off x="5134" y="1165091"/>
          <a:ext cx="2626332" cy="92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121920" rIns="341376" bIns="121920" numCol="1" spcCol="1270" anchor="ctr" anchorCtr="0">
          <a:noAutofit/>
        </a:bodyPr>
        <a:lstStyle/>
        <a:p>
          <a:pPr lvl="0" algn="r" defTabSz="2133600">
            <a:lnSpc>
              <a:spcPct val="90000"/>
            </a:lnSpc>
            <a:spcBef>
              <a:spcPct val="0"/>
            </a:spcBef>
            <a:spcAft>
              <a:spcPct val="35000"/>
            </a:spcAft>
          </a:pPr>
          <a:r>
            <a:rPr lang="en-US" sz="4800" b="1" kern="1200" dirty="0" smtClean="0">
              <a:latin typeface="+mj-lt"/>
            </a:rPr>
            <a:t>Crime</a:t>
          </a:r>
          <a:endParaRPr lang="en-US" sz="4800" b="1" kern="1200" dirty="0">
            <a:latin typeface="+mj-lt"/>
          </a:endParaRPr>
        </a:p>
      </dsp:txBody>
      <dsp:txXfrm>
        <a:off x="5134" y="1165091"/>
        <a:ext cx="2626332" cy="920700"/>
      </dsp:txXfrm>
    </dsp:sp>
    <dsp:sp modelId="{1A3F3B99-B371-4A2E-A5D5-EAA2EADBF111}">
      <dsp:nvSpPr>
        <dsp:cNvPr id="0" name=""/>
        <dsp:cNvSpPr/>
      </dsp:nvSpPr>
      <dsp:spPr>
        <a:xfrm>
          <a:off x="2631467" y="1021231"/>
          <a:ext cx="525266" cy="1208418"/>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632926-763F-456A-9D3E-1ECA0F2F0F97}">
      <dsp:nvSpPr>
        <dsp:cNvPr id="0" name=""/>
        <dsp:cNvSpPr/>
      </dsp:nvSpPr>
      <dsp:spPr>
        <a:xfrm>
          <a:off x="3366840" y="1021231"/>
          <a:ext cx="7143624" cy="1208418"/>
        </a:xfrm>
        <a:prstGeom prst="rect">
          <a:avLst/>
        </a:prstGeom>
        <a:gradFill rotWithShape="0">
          <a:gsLst>
            <a:gs pos="0">
              <a:schemeClr val="accent2">
                <a:hueOff val="-727682"/>
                <a:satOff val="-41964"/>
                <a:lumOff val="4314"/>
                <a:alphaOff val="0"/>
                <a:lumMod val="110000"/>
                <a:satMod val="105000"/>
                <a:tint val="67000"/>
              </a:schemeClr>
            </a:gs>
            <a:gs pos="50000">
              <a:schemeClr val="accent2">
                <a:hueOff val="-727682"/>
                <a:satOff val="-41964"/>
                <a:lumOff val="4314"/>
                <a:alphaOff val="0"/>
                <a:lumMod val="105000"/>
                <a:satMod val="103000"/>
                <a:tint val="73000"/>
              </a:schemeClr>
            </a:gs>
            <a:gs pos="100000">
              <a:schemeClr val="accent2">
                <a:hueOff val="-727682"/>
                <a:satOff val="-41964"/>
                <a:lumOff val="431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b="1" kern="1200" dirty="0" smtClean="0">
              <a:effectLst/>
              <a:latin typeface="+mj-lt"/>
            </a:rPr>
            <a:t>Instead of being killed, a murderer or thief might be enslaved by the victim’s family as compensation for their loss.</a:t>
          </a:r>
          <a:endParaRPr lang="en-US" sz="2400" b="1" kern="1200" dirty="0">
            <a:latin typeface="+mj-lt"/>
          </a:endParaRPr>
        </a:p>
      </dsp:txBody>
      <dsp:txXfrm>
        <a:off x="3366840" y="1021231"/>
        <a:ext cx="7143624" cy="1208418"/>
      </dsp:txXfrm>
    </dsp:sp>
    <dsp:sp modelId="{2BB8744A-0874-4215-94F7-97ACF5818D6F}">
      <dsp:nvSpPr>
        <dsp:cNvPr id="0" name=""/>
        <dsp:cNvSpPr/>
      </dsp:nvSpPr>
      <dsp:spPr>
        <a:xfrm>
          <a:off x="5134" y="2316050"/>
          <a:ext cx="2626332" cy="92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121920" rIns="341376" bIns="121920" numCol="1" spcCol="1270" anchor="ctr" anchorCtr="0">
          <a:noAutofit/>
        </a:bodyPr>
        <a:lstStyle/>
        <a:p>
          <a:pPr lvl="0" algn="r" defTabSz="2133600">
            <a:lnSpc>
              <a:spcPct val="90000"/>
            </a:lnSpc>
            <a:spcBef>
              <a:spcPct val="0"/>
            </a:spcBef>
            <a:spcAft>
              <a:spcPct val="35000"/>
            </a:spcAft>
          </a:pPr>
          <a:r>
            <a:rPr lang="en-US" sz="4800" b="1" kern="1200" dirty="0" smtClean="0">
              <a:latin typeface="+mj-lt"/>
            </a:rPr>
            <a:t>War</a:t>
          </a:r>
          <a:endParaRPr lang="en-US" sz="4800" b="1" kern="1200" dirty="0">
            <a:latin typeface="+mj-lt"/>
          </a:endParaRPr>
        </a:p>
      </dsp:txBody>
      <dsp:txXfrm>
        <a:off x="5134" y="2316050"/>
        <a:ext cx="2626332" cy="920700"/>
      </dsp:txXfrm>
    </dsp:sp>
    <dsp:sp modelId="{B4BAAB4D-E71A-4CC2-A2DA-4B6DE5561ECD}">
      <dsp:nvSpPr>
        <dsp:cNvPr id="0" name=""/>
        <dsp:cNvSpPr/>
      </dsp:nvSpPr>
      <dsp:spPr>
        <a:xfrm>
          <a:off x="2631467" y="2316050"/>
          <a:ext cx="525266" cy="9207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66D9AD-7B57-4CAB-9C81-789860752A35}">
      <dsp:nvSpPr>
        <dsp:cNvPr id="0" name=""/>
        <dsp:cNvSpPr/>
      </dsp:nvSpPr>
      <dsp:spPr>
        <a:xfrm>
          <a:off x="3366840" y="2316050"/>
          <a:ext cx="7143624" cy="920700"/>
        </a:xfrm>
        <a:prstGeom prst="rect">
          <a:avLst/>
        </a:prstGeom>
        <a:gradFill rotWithShape="0">
          <a:gsLst>
            <a:gs pos="0">
              <a:schemeClr val="accent2">
                <a:hueOff val="-1455363"/>
                <a:satOff val="-83928"/>
                <a:lumOff val="8628"/>
                <a:alphaOff val="0"/>
                <a:lumMod val="110000"/>
                <a:satMod val="105000"/>
                <a:tint val="67000"/>
              </a:schemeClr>
            </a:gs>
            <a:gs pos="50000">
              <a:schemeClr val="accent2">
                <a:hueOff val="-1455363"/>
                <a:satOff val="-83928"/>
                <a:lumOff val="8628"/>
                <a:alphaOff val="0"/>
                <a:lumMod val="105000"/>
                <a:satMod val="103000"/>
                <a:tint val="73000"/>
              </a:schemeClr>
            </a:gs>
            <a:gs pos="100000">
              <a:schemeClr val="accent2">
                <a:hueOff val="-1455363"/>
                <a:satOff val="-83928"/>
                <a:lumOff val="86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b="1" kern="1200" dirty="0" smtClean="0">
              <a:effectLst/>
              <a:latin typeface="+mj-lt"/>
            </a:rPr>
            <a:t>When one group of people conquered another, they often enslaved some of the vanquished.</a:t>
          </a:r>
          <a:endParaRPr lang="en-US" sz="2400" b="1" kern="1200" dirty="0">
            <a:latin typeface="+mj-lt"/>
          </a:endParaRPr>
        </a:p>
      </dsp:txBody>
      <dsp:txXfrm>
        <a:off x="3366840" y="2316050"/>
        <a:ext cx="7143624" cy="9207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8BDA4-B60F-4D02-A886-F59F2DA453B0}">
      <dsp:nvSpPr>
        <dsp:cNvPr id="0" name=""/>
        <dsp:cNvSpPr/>
      </dsp:nvSpPr>
      <dsp:spPr>
        <a:xfrm>
          <a:off x="0" y="104"/>
          <a:ext cx="8128000" cy="79304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b="1" kern="1200" dirty="0" smtClean="0">
              <a:solidFill>
                <a:srgbClr val="002060"/>
              </a:solidFill>
              <a:latin typeface="Segoe UI" panose="020B0502040204020203" pitchFamily="34" charset="0"/>
              <a:cs typeface="Segoe UI" panose="020B0502040204020203" pitchFamily="34" charset="0"/>
            </a:rPr>
            <a:t>Causes of Slavery</a:t>
          </a:r>
          <a:endParaRPr lang="en-US" sz="4400" kern="1200" dirty="0">
            <a:solidFill>
              <a:srgbClr val="002060"/>
            </a:solidFill>
            <a:latin typeface="Segoe UI" panose="020B0502040204020203" pitchFamily="34" charset="0"/>
            <a:cs typeface="Segoe UI" panose="020B0502040204020203" pitchFamily="34" charset="0"/>
          </a:endParaRPr>
        </a:p>
      </dsp:txBody>
      <dsp:txXfrm>
        <a:off x="38713" y="38817"/>
        <a:ext cx="8050574" cy="7156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7D072-EF02-48A0-95E1-BC31B6091636}">
      <dsp:nvSpPr>
        <dsp:cNvPr id="0" name=""/>
        <dsp:cNvSpPr/>
      </dsp:nvSpPr>
      <dsp:spPr>
        <a:xfrm>
          <a:off x="0" y="1651"/>
          <a:ext cx="767403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98D377-E5A9-4313-940D-781ABC29628A}">
      <dsp:nvSpPr>
        <dsp:cNvPr id="0" name=""/>
        <dsp:cNvSpPr/>
      </dsp:nvSpPr>
      <dsp:spPr>
        <a:xfrm>
          <a:off x="0" y="1651"/>
          <a:ext cx="7674033" cy="1126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just" defTabSz="977900">
            <a:lnSpc>
              <a:spcPct val="90000"/>
            </a:lnSpc>
            <a:spcBef>
              <a:spcPct val="0"/>
            </a:spcBef>
            <a:spcAft>
              <a:spcPct val="35000"/>
            </a:spcAft>
          </a:pPr>
          <a:r>
            <a:rPr lang="en-US" sz="2200" i="0" kern="1200" dirty="0" smtClean="0">
              <a:latin typeface="+mj-lt"/>
            </a:rPr>
            <a:t>1. The conditions of slavery have varied widely around the world. In some places, slavery was temporary. Roman slaves ordinarily had the right to buy themselves out of slavery.</a:t>
          </a:r>
          <a:endParaRPr lang="en-US" sz="2200" i="0" kern="1200" dirty="0">
            <a:latin typeface="+mj-lt"/>
          </a:endParaRPr>
        </a:p>
      </dsp:txBody>
      <dsp:txXfrm>
        <a:off x="0" y="1651"/>
        <a:ext cx="7674033" cy="1126658"/>
      </dsp:txXfrm>
    </dsp:sp>
    <dsp:sp modelId="{2C04A7AE-0634-4E95-B787-C3A9B734E480}">
      <dsp:nvSpPr>
        <dsp:cNvPr id="0" name=""/>
        <dsp:cNvSpPr/>
      </dsp:nvSpPr>
      <dsp:spPr>
        <a:xfrm>
          <a:off x="0" y="1128310"/>
          <a:ext cx="767403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8959E3-0454-4886-97E3-58FE4DF704F8}">
      <dsp:nvSpPr>
        <dsp:cNvPr id="0" name=""/>
        <dsp:cNvSpPr/>
      </dsp:nvSpPr>
      <dsp:spPr>
        <a:xfrm>
          <a:off x="0" y="1128310"/>
          <a:ext cx="7674033" cy="1126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just" defTabSz="977900">
            <a:lnSpc>
              <a:spcPct val="90000"/>
            </a:lnSpc>
            <a:spcBef>
              <a:spcPct val="0"/>
            </a:spcBef>
            <a:spcAft>
              <a:spcPct val="35000"/>
            </a:spcAft>
          </a:pPr>
          <a:r>
            <a:rPr lang="en-US" sz="2200" i="0" kern="1200" dirty="0" smtClean="0">
              <a:latin typeface="+mj-lt"/>
            </a:rPr>
            <a:t>2. Slavery was not necessarily inheritable. Slaves of rich people were adopted by the family.</a:t>
          </a:r>
          <a:endParaRPr lang="en-US" sz="2200" i="0" kern="1200" dirty="0">
            <a:latin typeface="+mj-lt"/>
          </a:endParaRPr>
        </a:p>
      </dsp:txBody>
      <dsp:txXfrm>
        <a:off x="0" y="1128310"/>
        <a:ext cx="7674033" cy="1126658"/>
      </dsp:txXfrm>
    </dsp:sp>
    <dsp:sp modelId="{5DD48879-8017-4E13-9DC8-C5CA51DCD5D2}">
      <dsp:nvSpPr>
        <dsp:cNvPr id="0" name=""/>
        <dsp:cNvSpPr/>
      </dsp:nvSpPr>
      <dsp:spPr>
        <a:xfrm>
          <a:off x="0" y="2254969"/>
          <a:ext cx="767403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EF1E94-1D6E-41D5-9B35-32F44D6DB9C1}">
      <dsp:nvSpPr>
        <dsp:cNvPr id="0" name=""/>
        <dsp:cNvSpPr/>
      </dsp:nvSpPr>
      <dsp:spPr>
        <a:xfrm>
          <a:off x="0" y="2254969"/>
          <a:ext cx="7674033" cy="1126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just" defTabSz="977900">
            <a:lnSpc>
              <a:spcPct val="90000"/>
            </a:lnSpc>
            <a:spcBef>
              <a:spcPct val="0"/>
            </a:spcBef>
            <a:spcAft>
              <a:spcPct val="35000"/>
            </a:spcAft>
          </a:pPr>
          <a:r>
            <a:rPr lang="en-US" sz="2200" i="0" kern="1200" dirty="0" smtClean="0">
              <a:latin typeface="+mj-lt"/>
            </a:rPr>
            <a:t>3. Slaves were not necessarily powerless and poor.</a:t>
          </a:r>
          <a:endParaRPr lang="en-US" sz="2200" i="0" kern="1200" dirty="0">
            <a:latin typeface="+mj-lt"/>
          </a:endParaRPr>
        </a:p>
      </dsp:txBody>
      <dsp:txXfrm>
        <a:off x="0" y="2254969"/>
        <a:ext cx="7674033" cy="112665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17F35-B40E-4BB4-9331-6E8B691E0457}">
      <dsp:nvSpPr>
        <dsp:cNvPr id="0" name=""/>
        <dsp:cNvSpPr/>
      </dsp:nvSpPr>
      <dsp:spPr>
        <a:xfrm>
          <a:off x="0" y="159"/>
          <a:ext cx="8128000" cy="909309"/>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b="1" kern="1200" dirty="0" smtClean="0">
              <a:solidFill>
                <a:srgbClr val="002060"/>
              </a:solidFill>
              <a:latin typeface="Segoe UI" panose="020B0502040204020203" pitchFamily="34" charset="0"/>
              <a:cs typeface="Segoe UI" panose="020B0502040204020203" pitchFamily="34" charset="0"/>
            </a:rPr>
            <a:t>Conditions of Slavery</a:t>
          </a:r>
          <a:endParaRPr lang="en-US" sz="4400" b="1" kern="1200" dirty="0">
            <a:solidFill>
              <a:srgbClr val="002060"/>
            </a:solidFill>
            <a:latin typeface="Segoe UI" panose="020B0502040204020203" pitchFamily="34" charset="0"/>
            <a:cs typeface="Segoe UI" panose="020B0502040204020203" pitchFamily="34" charset="0"/>
          </a:endParaRPr>
        </a:p>
      </dsp:txBody>
      <dsp:txXfrm>
        <a:off x="44389" y="44548"/>
        <a:ext cx="8039222" cy="82053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44605-5F6E-4B96-95FB-F851A3A964A5}">
      <dsp:nvSpPr>
        <dsp:cNvPr id="0" name=""/>
        <dsp:cNvSpPr/>
      </dsp:nvSpPr>
      <dsp:spPr>
        <a:xfrm>
          <a:off x="0" y="0"/>
          <a:ext cx="1050723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40B006-719C-4B10-AC78-1FCD931785D9}">
      <dsp:nvSpPr>
        <dsp:cNvPr id="0" name=""/>
        <dsp:cNvSpPr/>
      </dsp:nvSpPr>
      <dsp:spPr>
        <a:xfrm>
          <a:off x="0" y="0"/>
          <a:ext cx="10507237" cy="1761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b="1" i="1" kern="1200" dirty="0" smtClean="0">
              <a:latin typeface="+mj-lt"/>
            </a:rPr>
            <a:t>Indentured servitude </a:t>
          </a:r>
          <a:r>
            <a:rPr lang="en-US" sz="2400" kern="1200" dirty="0" smtClean="0">
              <a:latin typeface="+mj-lt"/>
            </a:rPr>
            <a:t>is a form of labor in which a person is </a:t>
          </a:r>
          <a:r>
            <a:rPr lang="en-US" sz="2400" b="1" u="sng" kern="1200" dirty="0" smtClean="0">
              <a:latin typeface="+mj-lt"/>
            </a:rPr>
            <a:t>contracted to work without salary for a specific number of years.</a:t>
          </a:r>
          <a:r>
            <a:rPr lang="en-US" sz="2400" b="1" u="none" kern="1200" dirty="0" smtClean="0">
              <a:latin typeface="+mj-lt"/>
            </a:rPr>
            <a:t> </a:t>
          </a:r>
          <a:r>
            <a:rPr lang="en-US" sz="2400" kern="1200" dirty="0" smtClean="0">
              <a:latin typeface="+mj-lt"/>
            </a:rPr>
            <a:t>May be entered "voluntarily" for supposed compensation or debt repay.</a:t>
          </a:r>
          <a:endParaRPr lang="en-US" sz="2400" kern="1200" dirty="0">
            <a:latin typeface="+mj-lt"/>
          </a:endParaRPr>
        </a:p>
      </dsp:txBody>
      <dsp:txXfrm>
        <a:off x="0" y="0"/>
        <a:ext cx="10507237" cy="1761728"/>
      </dsp:txXfrm>
    </dsp:sp>
    <dsp:sp modelId="{E7A3AD84-80DB-47E0-98FF-E93E9D288273}">
      <dsp:nvSpPr>
        <dsp:cNvPr id="0" name=""/>
        <dsp:cNvSpPr/>
      </dsp:nvSpPr>
      <dsp:spPr>
        <a:xfrm>
          <a:off x="0" y="1761728"/>
          <a:ext cx="1050723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FB22F-DE29-4F57-870D-609C2A69EC08}">
      <dsp:nvSpPr>
        <dsp:cNvPr id="0" name=""/>
        <dsp:cNvSpPr/>
      </dsp:nvSpPr>
      <dsp:spPr>
        <a:xfrm>
          <a:off x="0" y="1761728"/>
          <a:ext cx="10507237" cy="1761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smtClean="0">
              <a:latin typeface="+mj-lt"/>
            </a:rPr>
            <a:t>Designed to exploit workers. Most common in India, Pakistan, Bangladesh and Nepal. In fact, the majority of the world’s slaves live and work in India in a form of bonded labor.</a:t>
          </a:r>
          <a:endParaRPr lang="en-US" sz="2400" kern="1200" dirty="0">
            <a:latin typeface="+mj-lt"/>
          </a:endParaRPr>
        </a:p>
      </dsp:txBody>
      <dsp:txXfrm>
        <a:off x="0" y="1761728"/>
        <a:ext cx="10507237" cy="17617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96356-5BFB-4674-B688-8CAC278EB4A4}">
      <dsp:nvSpPr>
        <dsp:cNvPr id="0" name=""/>
        <dsp:cNvSpPr/>
      </dsp:nvSpPr>
      <dsp:spPr>
        <a:xfrm>
          <a:off x="0" y="1692"/>
          <a:ext cx="788029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A59FB-2082-4A04-A79D-978637B8D3B1}">
      <dsp:nvSpPr>
        <dsp:cNvPr id="0" name=""/>
        <dsp:cNvSpPr/>
      </dsp:nvSpPr>
      <dsp:spPr>
        <a:xfrm>
          <a:off x="0" y="1692"/>
          <a:ext cx="7880292" cy="1154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just" defTabSz="1022350">
            <a:lnSpc>
              <a:spcPct val="90000"/>
            </a:lnSpc>
            <a:spcBef>
              <a:spcPct val="0"/>
            </a:spcBef>
            <a:spcAft>
              <a:spcPct val="35000"/>
            </a:spcAft>
          </a:pPr>
          <a:r>
            <a:rPr lang="en-US" sz="2300" kern="1200" dirty="0" smtClean="0">
              <a:latin typeface="+mj-lt"/>
            </a:rPr>
            <a:t>1. </a:t>
          </a:r>
          <a:r>
            <a:rPr lang="en-US" sz="2300" kern="1200" dirty="0" smtClean="0">
              <a:effectLst/>
              <a:latin typeface="+mj-lt"/>
            </a:rPr>
            <a:t>Because slavery has a broad range of causes, some analysts conclude that </a:t>
          </a:r>
          <a:r>
            <a:rPr lang="en-US" sz="2300" b="1" u="sng" kern="1200" dirty="0" smtClean="0">
              <a:effectLst/>
              <a:latin typeface="+mj-lt"/>
            </a:rPr>
            <a:t>racism didn’t lead to slavery but, rather, that slavery led to racism.</a:t>
          </a:r>
          <a:endParaRPr lang="en-US" sz="2300" b="1" u="sng" kern="1200" dirty="0">
            <a:latin typeface="+mj-lt"/>
          </a:endParaRPr>
        </a:p>
      </dsp:txBody>
      <dsp:txXfrm>
        <a:off x="0" y="1692"/>
        <a:ext cx="7880292" cy="1154304"/>
      </dsp:txXfrm>
    </dsp:sp>
    <dsp:sp modelId="{9A992591-1DD2-453D-AD31-02FE4203CA0F}">
      <dsp:nvSpPr>
        <dsp:cNvPr id="0" name=""/>
        <dsp:cNvSpPr/>
      </dsp:nvSpPr>
      <dsp:spPr>
        <a:xfrm>
          <a:off x="0" y="1155997"/>
          <a:ext cx="788029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D96DF-96A6-4E68-B105-7ABB638F7FF1}">
      <dsp:nvSpPr>
        <dsp:cNvPr id="0" name=""/>
        <dsp:cNvSpPr/>
      </dsp:nvSpPr>
      <dsp:spPr>
        <a:xfrm>
          <a:off x="0" y="1155997"/>
          <a:ext cx="7880292" cy="1154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just" defTabSz="1022350">
            <a:lnSpc>
              <a:spcPct val="90000"/>
            </a:lnSpc>
            <a:spcBef>
              <a:spcPct val="0"/>
            </a:spcBef>
            <a:spcAft>
              <a:spcPct val="35000"/>
            </a:spcAft>
          </a:pPr>
          <a:r>
            <a:rPr lang="en-US" sz="2300" kern="1200" dirty="0" smtClean="0">
              <a:latin typeface="+mj-lt"/>
            </a:rPr>
            <a:t>2. People who wanted to start a new life in the American colonies but could not pay for their passage across the ocean would arrange for a ship captain to transport them on credit.</a:t>
          </a:r>
          <a:endParaRPr lang="en-US" sz="2300" kern="1200" dirty="0">
            <a:latin typeface="+mj-lt"/>
          </a:endParaRPr>
        </a:p>
      </dsp:txBody>
      <dsp:txXfrm>
        <a:off x="0" y="1155997"/>
        <a:ext cx="7880292" cy="1154304"/>
      </dsp:txXfrm>
    </dsp:sp>
    <dsp:sp modelId="{CE8D0AEE-5004-4DEB-A1B7-C1B615D26025}">
      <dsp:nvSpPr>
        <dsp:cNvPr id="0" name=""/>
        <dsp:cNvSpPr/>
      </dsp:nvSpPr>
      <dsp:spPr>
        <a:xfrm>
          <a:off x="0" y="2310302"/>
          <a:ext cx="788029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E5A3DA-D413-4256-9B5B-44120192631C}">
      <dsp:nvSpPr>
        <dsp:cNvPr id="0" name=""/>
        <dsp:cNvSpPr/>
      </dsp:nvSpPr>
      <dsp:spPr>
        <a:xfrm>
          <a:off x="0" y="2310302"/>
          <a:ext cx="7880292" cy="1154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just" defTabSz="1022350">
            <a:lnSpc>
              <a:spcPct val="90000"/>
            </a:lnSpc>
            <a:spcBef>
              <a:spcPct val="0"/>
            </a:spcBef>
            <a:spcAft>
              <a:spcPct val="35000"/>
            </a:spcAft>
          </a:pPr>
          <a:r>
            <a:rPr lang="en-US" sz="2300" kern="1200" dirty="0" smtClean="0">
              <a:latin typeface="+mj-lt"/>
            </a:rPr>
            <a:t>3. With time, colonists then turned to Africans, who were being brought to North and South America by the Dutch, English, Portuguese, and Spanish.</a:t>
          </a:r>
          <a:endParaRPr lang="en-US" sz="2300" kern="1200" dirty="0">
            <a:effectLst/>
            <a:latin typeface="+mj-lt"/>
          </a:endParaRPr>
        </a:p>
      </dsp:txBody>
      <dsp:txXfrm>
        <a:off x="0" y="2310302"/>
        <a:ext cx="7880292" cy="11543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C4045-0579-4FCD-A388-081D58CD43B5}">
      <dsp:nvSpPr>
        <dsp:cNvPr id="0" name=""/>
        <dsp:cNvSpPr/>
      </dsp:nvSpPr>
      <dsp:spPr>
        <a:xfrm>
          <a:off x="0" y="340"/>
          <a:ext cx="8128000" cy="95051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00000"/>
            </a:lnSpc>
            <a:spcBef>
              <a:spcPct val="0"/>
            </a:spcBef>
            <a:spcAft>
              <a:spcPts val="0"/>
            </a:spcAft>
          </a:pPr>
          <a:r>
            <a:rPr lang="en-US" sz="1800" b="1" kern="1200" dirty="0" smtClean="0">
              <a:solidFill>
                <a:srgbClr val="FF9966"/>
              </a:solidFill>
              <a:latin typeface="+mn-lt"/>
            </a:rPr>
            <a:t>Ms. Kauser Malik </a:t>
          </a:r>
        </a:p>
        <a:p>
          <a:pPr lvl="0" algn="ctr" defTabSz="800100">
            <a:lnSpc>
              <a:spcPct val="100000"/>
            </a:lnSpc>
            <a:spcBef>
              <a:spcPct val="0"/>
            </a:spcBef>
            <a:spcAft>
              <a:spcPts val="0"/>
            </a:spcAft>
          </a:pPr>
          <a:r>
            <a:rPr lang="en-US" sz="1800" b="1" kern="1200" dirty="0" smtClean="0">
              <a:solidFill>
                <a:srgbClr val="FF9966"/>
              </a:solidFill>
              <a:latin typeface="+mn-lt"/>
            </a:rPr>
            <a:t>Lecturer (Psychology) </a:t>
          </a:r>
        </a:p>
        <a:p>
          <a:pPr lvl="0" algn="ctr" defTabSz="800100">
            <a:lnSpc>
              <a:spcPct val="100000"/>
            </a:lnSpc>
            <a:spcBef>
              <a:spcPct val="0"/>
            </a:spcBef>
            <a:spcAft>
              <a:spcPts val="0"/>
            </a:spcAft>
          </a:pPr>
          <a:r>
            <a:rPr lang="en-US" sz="1800" b="1" kern="1200" dirty="0" smtClean="0">
              <a:solidFill>
                <a:srgbClr val="FF9966"/>
              </a:solidFill>
              <a:latin typeface="+mn-lt"/>
            </a:rPr>
            <a:t>Sciences and Humanities</a:t>
          </a:r>
          <a:endParaRPr lang="en-US" sz="1800" kern="1200" dirty="0">
            <a:latin typeface="+mn-lt"/>
          </a:endParaRPr>
        </a:p>
      </dsp:txBody>
      <dsp:txXfrm>
        <a:off x="46400" y="46740"/>
        <a:ext cx="8035200" cy="85771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51A5-D048-44C2-9E91-136CD45BE9F5}">
      <dsp:nvSpPr>
        <dsp:cNvPr id="0" name=""/>
        <dsp:cNvSpPr/>
      </dsp:nvSpPr>
      <dsp:spPr>
        <a:xfrm>
          <a:off x="0" y="1693"/>
          <a:ext cx="624998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7FCE3-6B49-49AA-B29C-F7ADBFD32A52}">
      <dsp:nvSpPr>
        <dsp:cNvPr id="0" name=""/>
        <dsp:cNvSpPr/>
      </dsp:nvSpPr>
      <dsp:spPr>
        <a:xfrm>
          <a:off x="0" y="1693"/>
          <a:ext cx="6243883" cy="138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effectLst/>
              <a:latin typeface="+mj-lt"/>
            </a:rPr>
            <a:t>To defend slavery, U.S. slave owners developed an ideology, beliefs that</a:t>
          </a:r>
          <a:r>
            <a:rPr lang="en-US" sz="2000" kern="1200" dirty="0" smtClean="0">
              <a:latin typeface="+mj-lt"/>
            </a:rPr>
            <a:t> </a:t>
          </a:r>
          <a:r>
            <a:rPr lang="en-US" sz="2000" kern="1200" dirty="0" smtClean="0">
              <a:effectLst/>
              <a:latin typeface="+mj-lt"/>
            </a:rPr>
            <a:t>justify social arrangements, making those arrangements seem necessary</a:t>
          </a:r>
          <a:r>
            <a:rPr lang="en-US" sz="2000" kern="1200" dirty="0" smtClean="0">
              <a:latin typeface="+mj-lt"/>
            </a:rPr>
            <a:t> </a:t>
          </a:r>
          <a:r>
            <a:rPr lang="en-US" sz="2000" kern="1200" dirty="0" smtClean="0">
              <a:effectLst/>
              <a:latin typeface="+mj-lt"/>
            </a:rPr>
            <a:t>and fair. </a:t>
          </a:r>
          <a:endParaRPr lang="en-US" sz="2000" kern="1200" dirty="0">
            <a:latin typeface="+mj-lt"/>
          </a:endParaRPr>
        </a:p>
      </dsp:txBody>
      <dsp:txXfrm>
        <a:off x="0" y="1693"/>
        <a:ext cx="6243883" cy="1383020"/>
      </dsp:txXfrm>
    </dsp:sp>
    <dsp:sp modelId="{2E9BE40E-B645-4194-B38C-D8C36C293C30}">
      <dsp:nvSpPr>
        <dsp:cNvPr id="0" name=""/>
        <dsp:cNvSpPr/>
      </dsp:nvSpPr>
      <dsp:spPr>
        <a:xfrm>
          <a:off x="0" y="1384713"/>
          <a:ext cx="624998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13881F-0392-4554-ACC9-2A77AE1C4D37}">
      <dsp:nvSpPr>
        <dsp:cNvPr id="0" name=""/>
        <dsp:cNvSpPr/>
      </dsp:nvSpPr>
      <dsp:spPr>
        <a:xfrm>
          <a:off x="0" y="1384713"/>
          <a:ext cx="6243883" cy="1406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effectLst/>
              <a:latin typeface="+mj-lt"/>
            </a:rPr>
            <a:t>They developed the view that their slaves were inferior. Some</a:t>
          </a:r>
          <a:r>
            <a:rPr lang="en-US" sz="2000" kern="1200" dirty="0" smtClean="0">
              <a:latin typeface="+mj-lt"/>
            </a:rPr>
            <a:t> </a:t>
          </a:r>
          <a:r>
            <a:rPr lang="en-US" sz="2000" kern="1200" dirty="0" smtClean="0">
              <a:effectLst/>
              <a:latin typeface="+mj-lt"/>
            </a:rPr>
            <a:t>even said that they were not fully human. In short, the colonists wove</a:t>
          </a:r>
          <a:r>
            <a:rPr lang="en-US" sz="2000" kern="1200" dirty="0" smtClean="0">
              <a:latin typeface="+mj-lt"/>
            </a:rPr>
            <a:t> </a:t>
          </a:r>
          <a:r>
            <a:rPr lang="en-US" sz="2000" kern="1200" dirty="0" smtClean="0">
              <a:effectLst/>
              <a:latin typeface="+mj-lt"/>
            </a:rPr>
            <a:t>elaborate justifications for slavery, built on the presumed superiority of</a:t>
          </a:r>
          <a:r>
            <a:rPr lang="en-US" sz="2000" kern="1200" dirty="0" smtClean="0">
              <a:latin typeface="+mj-lt"/>
            </a:rPr>
            <a:t> </a:t>
          </a:r>
          <a:r>
            <a:rPr lang="en-US" sz="2000" kern="1200" dirty="0" smtClean="0">
              <a:effectLst/>
              <a:latin typeface="+mj-lt"/>
            </a:rPr>
            <a:t>their own group.</a:t>
          </a:r>
          <a:endParaRPr lang="en-US" sz="2000" kern="1200" dirty="0">
            <a:latin typeface="+mj-lt"/>
          </a:endParaRPr>
        </a:p>
      </dsp:txBody>
      <dsp:txXfrm>
        <a:off x="0" y="1384713"/>
        <a:ext cx="6243883" cy="14066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4A4B4-F214-4E99-8C5B-4A54F1F91B70}">
      <dsp:nvSpPr>
        <dsp:cNvPr id="0" name=""/>
        <dsp:cNvSpPr/>
      </dsp:nvSpPr>
      <dsp:spPr>
        <a:xfrm>
          <a:off x="0" y="0"/>
          <a:ext cx="1106608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2E6BE-62C7-4D56-8B23-09F8D419E77C}">
      <dsp:nvSpPr>
        <dsp:cNvPr id="0" name=""/>
        <dsp:cNvSpPr/>
      </dsp:nvSpPr>
      <dsp:spPr>
        <a:xfrm>
          <a:off x="0" y="0"/>
          <a:ext cx="11066087" cy="737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effectLst/>
              <a:latin typeface="+mj-lt"/>
            </a:rPr>
            <a:t>To make slavery even more profitable, slave states passed laws that made slavery inheritable; that is, the babies born to slaves became the</a:t>
          </a:r>
          <a:r>
            <a:rPr lang="en-US" sz="2000" kern="1200" dirty="0" smtClean="0">
              <a:latin typeface="+mj-lt"/>
            </a:rPr>
            <a:t> </a:t>
          </a:r>
          <a:r>
            <a:rPr lang="en-US" sz="2000" kern="1200" dirty="0" smtClean="0">
              <a:effectLst/>
              <a:latin typeface="+mj-lt"/>
            </a:rPr>
            <a:t>property of the slave owners .</a:t>
          </a:r>
          <a:endParaRPr lang="en-US" sz="2000" kern="1200" dirty="0"/>
        </a:p>
      </dsp:txBody>
      <dsp:txXfrm>
        <a:off x="0" y="0"/>
        <a:ext cx="11066087" cy="737446"/>
      </dsp:txXfrm>
    </dsp:sp>
    <dsp:sp modelId="{E86DA259-6C9E-43C6-B8F0-4D7F7CAB4263}">
      <dsp:nvSpPr>
        <dsp:cNvPr id="0" name=""/>
        <dsp:cNvSpPr/>
      </dsp:nvSpPr>
      <dsp:spPr>
        <a:xfrm>
          <a:off x="0" y="737446"/>
          <a:ext cx="1106608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40DF2-9C9A-4223-9B04-8B082A932C6E}">
      <dsp:nvSpPr>
        <dsp:cNvPr id="0" name=""/>
        <dsp:cNvSpPr/>
      </dsp:nvSpPr>
      <dsp:spPr>
        <a:xfrm>
          <a:off x="0" y="737446"/>
          <a:ext cx="11066087" cy="737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latin typeface="+mj-lt"/>
            </a:rPr>
            <a:t>Black people weren’t allowed to sit on the same car.</a:t>
          </a:r>
          <a:endParaRPr lang="en-US" sz="2000" kern="1200" dirty="0">
            <a:latin typeface="+mj-lt"/>
          </a:endParaRPr>
        </a:p>
      </dsp:txBody>
      <dsp:txXfrm>
        <a:off x="0" y="737446"/>
        <a:ext cx="11066087" cy="7374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A6096-94AE-43A1-A648-9B6DF995085C}">
      <dsp:nvSpPr>
        <dsp:cNvPr id="0" name=""/>
        <dsp:cNvSpPr/>
      </dsp:nvSpPr>
      <dsp:spPr>
        <a:xfrm>
          <a:off x="0" y="0"/>
          <a:ext cx="3911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96A86-4FE3-4885-9AF7-EA3ACEBF12A2}">
      <dsp:nvSpPr>
        <dsp:cNvPr id="0" name=""/>
        <dsp:cNvSpPr/>
      </dsp:nvSpPr>
      <dsp:spPr>
        <a:xfrm>
          <a:off x="0" y="0"/>
          <a:ext cx="3911600" cy="2340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i="0" kern="1200" dirty="0" smtClean="0">
              <a:solidFill>
                <a:schemeClr val="bg1"/>
              </a:solidFill>
              <a:latin typeface="+mj-lt"/>
            </a:rPr>
            <a:t>Modern slavery is an umbrella term which refers to </a:t>
          </a:r>
          <a:r>
            <a:rPr lang="en-US" sz="2000" b="1" i="0" u="sng" kern="1200" dirty="0" smtClean="0">
              <a:solidFill>
                <a:schemeClr val="bg1"/>
              </a:solidFill>
              <a:latin typeface="+mj-lt"/>
            </a:rPr>
            <a:t>situations of exploitation in which a person cannot refuse or leave because of threats, violence, coercion, deception, or abuse of power.</a:t>
          </a:r>
          <a:endParaRPr lang="en-US" sz="2000" b="1" u="sng" kern="1200" dirty="0">
            <a:solidFill>
              <a:schemeClr val="bg1"/>
            </a:solidFill>
            <a:latin typeface="+mj-lt"/>
          </a:endParaRPr>
        </a:p>
      </dsp:txBody>
      <dsp:txXfrm>
        <a:off x="0" y="0"/>
        <a:ext cx="3911600" cy="2340032"/>
      </dsp:txXfrm>
    </dsp:sp>
    <dsp:sp modelId="{516C50AD-1AB3-4CA1-9114-7CF4C3BE057A}">
      <dsp:nvSpPr>
        <dsp:cNvPr id="0" name=""/>
        <dsp:cNvSpPr/>
      </dsp:nvSpPr>
      <dsp:spPr>
        <a:xfrm>
          <a:off x="0" y="2340032"/>
          <a:ext cx="3911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3AB229-3BD1-41F0-A77C-0DFCA319D7B4}">
      <dsp:nvSpPr>
        <dsp:cNvPr id="0" name=""/>
        <dsp:cNvSpPr/>
      </dsp:nvSpPr>
      <dsp:spPr>
        <a:xfrm>
          <a:off x="0" y="2340032"/>
          <a:ext cx="3911600" cy="2340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solidFill>
                <a:schemeClr val="bg1"/>
              </a:solidFill>
              <a:latin typeface="+mj-lt"/>
            </a:rPr>
            <a:t>Globally comprises of two elements: </a:t>
          </a:r>
          <a:r>
            <a:rPr lang="en-US" sz="2000" b="1" u="sng" kern="1200" dirty="0" smtClean="0">
              <a:solidFill>
                <a:schemeClr val="bg1"/>
              </a:solidFill>
              <a:latin typeface="+mj-lt"/>
            </a:rPr>
            <a:t>Forced Labor and Forced Marriages. </a:t>
          </a:r>
          <a:r>
            <a:rPr lang="en-US" sz="2000" kern="1200" dirty="0" smtClean="0">
              <a:solidFill>
                <a:schemeClr val="bg1"/>
              </a:solidFill>
              <a:latin typeface="+mj-lt"/>
            </a:rPr>
            <a:t>Example: Child Sex Trafficking, Human Trafficking. </a:t>
          </a:r>
          <a:endParaRPr lang="en-US" sz="2000" kern="1200" dirty="0">
            <a:solidFill>
              <a:schemeClr val="bg1"/>
            </a:solidFill>
            <a:latin typeface="+mj-lt"/>
          </a:endParaRPr>
        </a:p>
      </dsp:txBody>
      <dsp:txXfrm>
        <a:off x="0" y="2340032"/>
        <a:ext cx="3911600" cy="23400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0CCEC-79A7-4237-91B9-7851FDAAE0EC}">
      <dsp:nvSpPr>
        <dsp:cNvPr id="0" name=""/>
        <dsp:cNvSpPr/>
      </dsp:nvSpPr>
      <dsp:spPr>
        <a:xfrm>
          <a:off x="0" y="83936"/>
          <a:ext cx="4950691" cy="2970414"/>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lvl="0" algn="ctr" defTabSz="1200150">
            <a:lnSpc>
              <a:spcPct val="90000"/>
            </a:lnSpc>
            <a:spcBef>
              <a:spcPct val="0"/>
            </a:spcBef>
            <a:spcAft>
              <a:spcPct val="35000"/>
            </a:spcAft>
          </a:pPr>
          <a:r>
            <a:rPr lang="en-US" sz="2700" b="1" i="0" u="sng" kern="1200" dirty="0" smtClean="0">
              <a:latin typeface="+mj-lt"/>
            </a:rPr>
            <a:t>WHY IT STILL EXISTS?</a:t>
          </a:r>
          <a:endParaRPr lang="en-US" sz="2700" b="1" u="sng" kern="1200" dirty="0">
            <a:latin typeface="+mj-lt"/>
          </a:endParaRPr>
        </a:p>
        <a:p>
          <a:pPr marL="228600" lvl="1" indent="-228600" algn="l" defTabSz="933450">
            <a:lnSpc>
              <a:spcPct val="90000"/>
            </a:lnSpc>
            <a:spcBef>
              <a:spcPct val="0"/>
            </a:spcBef>
            <a:spcAft>
              <a:spcPct val="15000"/>
            </a:spcAft>
            <a:buChar char="••"/>
          </a:pPr>
          <a:r>
            <a:rPr lang="en-US" sz="2100" b="0" i="0" kern="1200" dirty="0" smtClean="0">
              <a:latin typeface="+mj-lt"/>
            </a:rPr>
            <a:t>In some regions, ongoing conflict, political instability, and forced displacement are key drivers of modern slavery. </a:t>
          </a:r>
          <a:endParaRPr lang="en-US" sz="2100" b="0" i="0" kern="1200" dirty="0">
            <a:latin typeface="+mj-lt"/>
          </a:endParaRPr>
        </a:p>
        <a:p>
          <a:pPr marL="228600" lvl="1" indent="-228600" algn="l" defTabSz="933450">
            <a:lnSpc>
              <a:spcPct val="90000"/>
            </a:lnSpc>
            <a:spcBef>
              <a:spcPct val="0"/>
            </a:spcBef>
            <a:spcAft>
              <a:spcPct val="15000"/>
            </a:spcAft>
            <a:buChar char="••"/>
          </a:pPr>
          <a:r>
            <a:rPr lang="en-US" sz="2100" b="0" i="0" kern="1200" dirty="0" smtClean="0">
              <a:latin typeface="+mj-lt"/>
            </a:rPr>
            <a:t>Transformations in the world of work, climate change, and migration increase the vulnerability of many people to exploit others.</a:t>
          </a:r>
          <a:endParaRPr lang="en-US" sz="2100" b="0" i="0" kern="1200" dirty="0">
            <a:latin typeface="+mj-lt"/>
          </a:endParaRPr>
        </a:p>
      </dsp:txBody>
      <dsp:txXfrm>
        <a:off x="0" y="83936"/>
        <a:ext cx="4950691" cy="297041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EE3D7-47BA-4DC8-BAE3-541B2BBBCE44}">
      <dsp:nvSpPr>
        <dsp:cNvPr id="0" name=""/>
        <dsp:cNvSpPr/>
      </dsp:nvSpPr>
      <dsp:spPr>
        <a:xfrm>
          <a:off x="495345" y="0"/>
          <a:ext cx="3960000" cy="257279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t" anchorCtr="0">
          <a:noAutofit/>
        </a:bodyPr>
        <a:lstStyle/>
        <a:p>
          <a:pPr lvl="0" algn="ctr" defTabSz="977900">
            <a:lnSpc>
              <a:spcPct val="90000"/>
            </a:lnSpc>
            <a:spcBef>
              <a:spcPct val="0"/>
            </a:spcBef>
            <a:spcAft>
              <a:spcPct val="35000"/>
            </a:spcAft>
          </a:pPr>
          <a:r>
            <a:rPr lang="en-US" sz="2200" b="1" i="0" kern="1200" dirty="0" smtClean="0">
              <a:solidFill>
                <a:schemeClr val="bg1"/>
              </a:solidFill>
              <a:latin typeface="+mn-lt"/>
            </a:rPr>
            <a:t>HUMAN TRAFFICKING</a:t>
          </a:r>
          <a:endParaRPr lang="en-US" sz="2200" b="1" i="0" kern="1200" dirty="0">
            <a:solidFill>
              <a:schemeClr val="bg1"/>
            </a:solidFill>
            <a:latin typeface="+mn-lt"/>
          </a:endParaRPr>
        </a:p>
        <a:p>
          <a:pPr marL="171450" lvl="1" indent="-171450" algn="l" defTabSz="755650">
            <a:lnSpc>
              <a:spcPct val="90000"/>
            </a:lnSpc>
            <a:spcBef>
              <a:spcPct val="0"/>
            </a:spcBef>
            <a:spcAft>
              <a:spcPct val="15000"/>
            </a:spcAft>
            <a:buChar char="••"/>
          </a:pPr>
          <a:r>
            <a:rPr lang="en-US" sz="1700" b="1" i="0" kern="1200" dirty="0" smtClean="0">
              <a:solidFill>
                <a:schemeClr val="bg1"/>
              </a:solidFill>
              <a:latin typeface="+mn-lt"/>
            </a:rPr>
            <a:t>Defined by the UN Trafficking in Persons Protocol as involving recruitment, transportation, transfer, </a:t>
          </a:r>
          <a:r>
            <a:rPr lang="en-US" sz="1700" b="1" i="0" kern="1200" dirty="0" err="1" smtClean="0">
              <a:solidFill>
                <a:schemeClr val="bg1"/>
              </a:solidFill>
              <a:latin typeface="+mn-lt"/>
            </a:rPr>
            <a:t>harbouring</a:t>
          </a:r>
          <a:r>
            <a:rPr lang="en-US" sz="1700" b="1" i="0" kern="1200" dirty="0" smtClean="0">
              <a:solidFill>
                <a:schemeClr val="bg1"/>
              </a:solidFill>
              <a:latin typeface="+mn-lt"/>
            </a:rPr>
            <a:t>, or receipt of persons by means of threat or use of force or other forms of coercion with the intent of exploiting that person for sexual exploitation, forced </a:t>
          </a:r>
          <a:r>
            <a:rPr lang="en-US" sz="1700" b="1" i="0" kern="1200" dirty="0" err="1" smtClean="0">
              <a:solidFill>
                <a:schemeClr val="bg1"/>
              </a:solidFill>
              <a:latin typeface="+mn-lt"/>
            </a:rPr>
            <a:t>labour</a:t>
          </a:r>
          <a:r>
            <a:rPr lang="en-US" sz="1700" b="1" i="0" kern="1200" dirty="0" smtClean="0">
              <a:solidFill>
                <a:schemeClr val="bg1"/>
              </a:solidFill>
              <a:latin typeface="+mn-lt"/>
            </a:rPr>
            <a:t>, or slavery, among others forms.</a:t>
          </a:r>
          <a:endParaRPr lang="en-US" sz="1700" b="1" i="0" kern="1200" dirty="0">
            <a:solidFill>
              <a:schemeClr val="bg1"/>
            </a:solidFill>
            <a:latin typeface="+mn-lt"/>
          </a:endParaRPr>
        </a:p>
      </dsp:txBody>
      <dsp:txXfrm>
        <a:off x="495345" y="0"/>
        <a:ext cx="3960000" cy="25727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96691-1E10-4B0E-89E9-EC4AB46B804E}">
      <dsp:nvSpPr>
        <dsp:cNvPr id="0" name=""/>
        <dsp:cNvSpPr/>
      </dsp:nvSpPr>
      <dsp:spPr>
        <a:xfrm>
          <a:off x="0" y="1740"/>
          <a:ext cx="4850938" cy="177960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t" anchorCtr="0">
          <a:noAutofit/>
        </a:bodyPr>
        <a:lstStyle/>
        <a:p>
          <a:pPr lvl="0" algn="l" defTabSz="977900">
            <a:lnSpc>
              <a:spcPct val="90000"/>
            </a:lnSpc>
            <a:spcBef>
              <a:spcPct val="0"/>
            </a:spcBef>
            <a:spcAft>
              <a:spcPct val="35000"/>
            </a:spcAft>
          </a:pPr>
          <a:r>
            <a:rPr lang="en-US" sz="2200" b="1" i="0" kern="1200" dirty="0" smtClean="0">
              <a:solidFill>
                <a:schemeClr val="bg1"/>
              </a:solidFill>
              <a:latin typeface="+mn-lt"/>
            </a:rPr>
            <a:t>DEBT BONDAGE</a:t>
          </a:r>
          <a:endParaRPr lang="en-US" sz="2200" b="1" kern="1200" dirty="0">
            <a:solidFill>
              <a:schemeClr val="bg1"/>
            </a:solidFill>
            <a:latin typeface="+mn-lt"/>
          </a:endParaRPr>
        </a:p>
        <a:p>
          <a:pPr marL="171450" lvl="1" indent="-171450" algn="l" defTabSz="755650">
            <a:lnSpc>
              <a:spcPct val="90000"/>
            </a:lnSpc>
            <a:spcBef>
              <a:spcPct val="0"/>
            </a:spcBef>
            <a:spcAft>
              <a:spcPct val="15000"/>
            </a:spcAft>
            <a:buChar char="••"/>
          </a:pPr>
          <a:r>
            <a:rPr lang="en-US" sz="1700" b="1" i="0" kern="1200" dirty="0" smtClean="0">
              <a:solidFill>
                <a:schemeClr val="bg1"/>
              </a:solidFill>
              <a:latin typeface="+mn-lt"/>
            </a:rPr>
            <a:t>Status or condition where one person has pledged their </a:t>
          </a:r>
          <a:r>
            <a:rPr lang="en-US" sz="1700" b="1" i="0" kern="1200" dirty="0" err="1" smtClean="0">
              <a:solidFill>
                <a:schemeClr val="bg1"/>
              </a:solidFill>
              <a:latin typeface="+mn-lt"/>
            </a:rPr>
            <a:t>labour</a:t>
          </a:r>
          <a:r>
            <a:rPr lang="en-US" sz="1700" b="1" i="0" kern="1200" dirty="0" smtClean="0">
              <a:solidFill>
                <a:schemeClr val="bg1"/>
              </a:solidFill>
              <a:latin typeface="+mn-lt"/>
            </a:rPr>
            <a:t> or services (or that of someone under their control), in circumstances where the fair value of that </a:t>
          </a:r>
          <a:r>
            <a:rPr lang="en-US" sz="1700" b="1" i="0" kern="1200" dirty="0" err="1" smtClean="0">
              <a:solidFill>
                <a:schemeClr val="bg1"/>
              </a:solidFill>
              <a:latin typeface="+mn-lt"/>
            </a:rPr>
            <a:t>labour</a:t>
          </a:r>
          <a:r>
            <a:rPr lang="en-US" sz="1700" b="1" i="0" kern="1200" dirty="0" smtClean="0">
              <a:solidFill>
                <a:schemeClr val="bg1"/>
              </a:solidFill>
              <a:latin typeface="+mn-lt"/>
            </a:rPr>
            <a:t> or service is not reasonably applied to reducing the debt or length of debt, or the length and nature of the service is not limited or defined.</a:t>
          </a:r>
          <a:endParaRPr lang="en-US" sz="1700" b="1" i="0" kern="1200" dirty="0">
            <a:solidFill>
              <a:schemeClr val="bg1"/>
            </a:solidFill>
            <a:latin typeface="+mn-lt"/>
          </a:endParaRPr>
        </a:p>
      </dsp:txBody>
      <dsp:txXfrm>
        <a:off x="0" y="1740"/>
        <a:ext cx="4850938" cy="177960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10FB9-2C59-4C44-8B1E-2999FB03AFF9}">
      <dsp:nvSpPr>
        <dsp:cNvPr id="0" name=""/>
        <dsp:cNvSpPr/>
      </dsp:nvSpPr>
      <dsp:spPr>
        <a:xfrm>
          <a:off x="59483" y="0"/>
          <a:ext cx="3510000" cy="1341889"/>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t" anchorCtr="0">
          <a:noAutofit/>
        </a:bodyPr>
        <a:lstStyle/>
        <a:p>
          <a:pPr lvl="0" algn="l" defTabSz="977900">
            <a:lnSpc>
              <a:spcPct val="90000"/>
            </a:lnSpc>
            <a:spcBef>
              <a:spcPct val="0"/>
            </a:spcBef>
            <a:spcAft>
              <a:spcPct val="35000"/>
            </a:spcAft>
          </a:pPr>
          <a:r>
            <a:rPr lang="en-US" sz="2200" b="1" i="0" kern="1200" dirty="0" smtClean="0">
              <a:solidFill>
                <a:schemeClr val="bg1"/>
              </a:solidFill>
              <a:latin typeface="+mn-lt"/>
            </a:rPr>
            <a:t>FORCED MARRIAGE</a:t>
          </a:r>
          <a:endParaRPr lang="en-US" sz="2200" b="1" kern="1200" dirty="0">
            <a:solidFill>
              <a:schemeClr val="bg1"/>
            </a:solidFill>
            <a:latin typeface="+mn-lt"/>
          </a:endParaRPr>
        </a:p>
        <a:p>
          <a:pPr marL="171450" lvl="1" indent="-171450" algn="l" defTabSz="755650">
            <a:lnSpc>
              <a:spcPct val="90000"/>
            </a:lnSpc>
            <a:spcBef>
              <a:spcPct val="0"/>
            </a:spcBef>
            <a:spcAft>
              <a:spcPct val="15000"/>
            </a:spcAft>
            <a:buChar char="••"/>
          </a:pPr>
          <a:r>
            <a:rPr lang="en-US" sz="1700" b="1" i="0" kern="1200" dirty="0" smtClean="0">
              <a:solidFill>
                <a:schemeClr val="bg1"/>
              </a:solidFill>
              <a:latin typeface="+mn-lt"/>
            </a:rPr>
            <a:t>Any situation where persons, regardless of age, have been forced to marry without their consent.</a:t>
          </a:r>
          <a:endParaRPr lang="en-US" sz="1700" b="1" i="0" kern="1200" dirty="0">
            <a:solidFill>
              <a:schemeClr val="bg1"/>
            </a:solidFill>
            <a:latin typeface="+mn-lt"/>
          </a:endParaRPr>
        </a:p>
      </dsp:txBody>
      <dsp:txXfrm>
        <a:off x="59483" y="0"/>
        <a:ext cx="3510000" cy="134188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228B9-B27C-4914-B9A0-F4C357AC9E4C}">
      <dsp:nvSpPr>
        <dsp:cNvPr id="0" name=""/>
        <dsp:cNvSpPr/>
      </dsp:nvSpPr>
      <dsp:spPr>
        <a:xfrm>
          <a:off x="0" y="1678"/>
          <a:ext cx="5109556" cy="1716764"/>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t" anchorCtr="0">
          <a:noAutofit/>
        </a:bodyPr>
        <a:lstStyle/>
        <a:p>
          <a:pPr lvl="0" algn="l" defTabSz="977900">
            <a:lnSpc>
              <a:spcPct val="90000"/>
            </a:lnSpc>
            <a:spcBef>
              <a:spcPct val="0"/>
            </a:spcBef>
            <a:spcAft>
              <a:spcPct val="35000"/>
            </a:spcAft>
          </a:pPr>
          <a:r>
            <a:rPr lang="en-US" sz="2200" b="1" i="0" kern="1200" dirty="0" smtClean="0">
              <a:solidFill>
                <a:schemeClr val="bg1"/>
              </a:solidFill>
              <a:latin typeface="+mn-lt"/>
            </a:rPr>
            <a:t>SLAVERY AND SLAVERY-LIKE PRACTICES</a:t>
          </a:r>
          <a:endParaRPr lang="en-US" sz="2200" b="1" kern="1200" dirty="0">
            <a:solidFill>
              <a:schemeClr val="bg1"/>
            </a:solidFill>
            <a:latin typeface="+mn-lt"/>
          </a:endParaRPr>
        </a:p>
        <a:p>
          <a:pPr marL="171450" lvl="1" indent="-171450" algn="l" defTabSz="755650">
            <a:lnSpc>
              <a:spcPct val="90000"/>
            </a:lnSpc>
            <a:spcBef>
              <a:spcPct val="0"/>
            </a:spcBef>
            <a:spcAft>
              <a:spcPct val="15000"/>
            </a:spcAft>
            <a:buChar char="••"/>
          </a:pPr>
          <a:r>
            <a:rPr lang="en-US" sz="1700" b="1" i="0" kern="1200" dirty="0" smtClean="0">
              <a:solidFill>
                <a:schemeClr val="bg1"/>
              </a:solidFill>
              <a:latin typeface="+mn-lt"/>
            </a:rPr>
            <a:t>the status or condition of a person over whom any or all of the powers attaching to the right of ownership are exercised. There are also certain “slavery-like practices”: debt bondage, forced or servile marriage, sale or exploitation of children (including in armed conflict), and descent-based slavery.</a:t>
          </a:r>
          <a:endParaRPr lang="en-US" sz="1700" b="1" i="0" kern="1200" dirty="0">
            <a:solidFill>
              <a:schemeClr val="bg1"/>
            </a:solidFill>
            <a:latin typeface="+mn-lt"/>
          </a:endParaRPr>
        </a:p>
      </dsp:txBody>
      <dsp:txXfrm>
        <a:off x="0" y="1678"/>
        <a:ext cx="5109556" cy="171676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117B5-4BA1-47CC-8FEE-F85F23FFB876}">
      <dsp:nvSpPr>
        <dsp:cNvPr id="0" name=""/>
        <dsp:cNvSpPr/>
      </dsp:nvSpPr>
      <dsp:spPr>
        <a:xfrm>
          <a:off x="0" y="1022"/>
          <a:ext cx="5136342" cy="1045359"/>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t" anchorCtr="0">
          <a:noAutofit/>
        </a:bodyPr>
        <a:lstStyle/>
        <a:p>
          <a:pPr lvl="0" algn="l" defTabSz="977900">
            <a:lnSpc>
              <a:spcPct val="90000"/>
            </a:lnSpc>
            <a:spcBef>
              <a:spcPct val="0"/>
            </a:spcBef>
            <a:spcAft>
              <a:spcPct val="35000"/>
            </a:spcAft>
          </a:pPr>
          <a:r>
            <a:rPr lang="en-US" sz="2200" b="1" i="0" kern="1200" dirty="0" smtClean="0">
              <a:solidFill>
                <a:schemeClr val="bg1"/>
              </a:solidFill>
              <a:latin typeface="+mn-lt"/>
            </a:rPr>
            <a:t>FORCED LABOUR</a:t>
          </a:r>
          <a:endParaRPr lang="en-US" sz="2200" b="1" kern="1200" dirty="0">
            <a:solidFill>
              <a:schemeClr val="bg1"/>
            </a:solidFill>
            <a:latin typeface="+mn-lt"/>
          </a:endParaRPr>
        </a:p>
        <a:p>
          <a:pPr marL="171450" lvl="1" indent="-171450" algn="l" defTabSz="755650">
            <a:lnSpc>
              <a:spcPct val="90000"/>
            </a:lnSpc>
            <a:spcBef>
              <a:spcPct val="0"/>
            </a:spcBef>
            <a:spcAft>
              <a:spcPct val="15000"/>
            </a:spcAft>
            <a:buChar char="••"/>
          </a:pPr>
          <a:r>
            <a:rPr lang="en-US" sz="1700" b="1" i="0" kern="1200" dirty="0" smtClean="0">
              <a:solidFill>
                <a:schemeClr val="bg1"/>
              </a:solidFill>
              <a:latin typeface="+mn-lt"/>
            </a:rPr>
            <a:t>All work or service that is conducted under menace of penalty and for which the person has not offered themselves voluntarily.</a:t>
          </a:r>
          <a:endParaRPr lang="en-US" sz="1700" b="1" i="0" kern="1200" dirty="0">
            <a:solidFill>
              <a:schemeClr val="bg1"/>
            </a:solidFill>
            <a:latin typeface="+mn-lt"/>
          </a:endParaRPr>
        </a:p>
      </dsp:txBody>
      <dsp:txXfrm>
        <a:off x="0" y="1022"/>
        <a:ext cx="5136342" cy="104535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1617F-3D39-4582-BB59-762EB7015FA9}">
      <dsp:nvSpPr>
        <dsp:cNvPr id="0" name=""/>
        <dsp:cNvSpPr/>
      </dsp:nvSpPr>
      <dsp:spPr>
        <a:xfrm>
          <a:off x="0" y="4054373"/>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EF20F6-CEA7-4320-85FF-4278E31D7AD1}">
      <dsp:nvSpPr>
        <dsp:cNvPr id="0" name=""/>
        <dsp:cNvSpPr/>
      </dsp:nvSpPr>
      <dsp:spPr>
        <a:xfrm>
          <a:off x="0" y="3236276"/>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204AA-AF55-494F-BA1C-CB9265A6758C}">
      <dsp:nvSpPr>
        <dsp:cNvPr id="0" name=""/>
        <dsp:cNvSpPr/>
      </dsp:nvSpPr>
      <dsp:spPr>
        <a:xfrm>
          <a:off x="0" y="2418179"/>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463798-50AC-4121-A660-F032E7529426}">
      <dsp:nvSpPr>
        <dsp:cNvPr id="0" name=""/>
        <dsp:cNvSpPr/>
      </dsp:nvSpPr>
      <dsp:spPr>
        <a:xfrm>
          <a:off x="0" y="1600081"/>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B7008-E47C-4E0D-9E21-4C74F6EFB7A5}">
      <dsp:nvSpPr>
        <dsp:cNvPr id="0" name=""/>
        <dsp:cNvSpPr/>
      </dsp:nvSpPr>
      <dsp:spPr>
        <a:xfrm>
          <a:off x="0" y="781984"/>
          <a:ext cx="10515600"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E920E8-9DA5-49D7-9B8F-4B911355E359}">
      <dsp:nvSpPr>
        <dsp:cNvPr id="0" name=""/>
        <dsp:cNvSpPr/>
      </dsp:nvSpPr>
      <dsp:spPr>
        <a:xfrm>
          <a:off x="2734055" y="2844"/>
          <a:ext cx="7781544" cy="77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smtClean="0">
              <a:latin typeface="+mj-lt"/>
            </a:rPr>
            <a:t>Victims: </a:t>
          </a:r>
          <a:r>
            <a:rPr lang="en-US" sz="2000" b="0" kern="1200" dirty="0" smtClean="0">
              <a:latin typeface="+mj-lt"/>
            </a:rPr>
            <a:t>Poor, landless families; women in debt bondage; poor and illiterate women and children.</a:t>
          </a:r>
          <a:endParaRPr lang="en-US" sz="2000" b="0" kern="1200" dirty="0">
            <a:latin typeface="+mj-lt"/>
          </a:endParaRPr>
        </a:p>
      </dsp:txBody>
      <dsp:txXfrm>
        <a:off x="2734055" y="2844"/>
        <a:ext cx="7781544" cy="779140"/>
      </dsp:txXfrm>
    </dsp:sp>
    <dsp:sp modelId="{BA5A0EC7-D21E-4ADF-9E37-76159401BA4C}">
      <dsp:nvSpPr>
        <dsp:cNvPr id="0" name=""/>
        <dsp:cNvSpPr/>
      </dsp:nvSpPr>
      <dsp:spPr>
        <a:xfrm>
          <a:off x="0" y="2844"/>
          <a:ext cx="2734056" cy="779140"/>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b="1" kern="1200" dirty="0" smtClean="0">
              <a:latin typeface="+mj-lt"/>
            </a:rPr>
            <a:t>1.  Bonded </a:t>
          </a:r>
          <a:r>
            <a:rPr lang="en-US" sz="2300" b="1" kern="1200" dirty="0" err="1" smtClean="0">
              <a:latin typeface="+mj-lt"/>
            </a:rPr>
            <a:t>Labour</a:t>
          </a:r>
          <a:r>
            <a:rPr lang="en-US" sz="2300" b="1" kern="1200" dirty="0" smtClean="0">
              <a:latin typeface="+mj-lt"/>
            </a:rPr>
            <a:t> </a:t>
          </a:r>
          <a:endParaRPr lang="en-US" sz="2300" b="1" kern="1200" dirty="0">
            <a:latin typeface="+mj-lt"/>
          </a:endParaRPr>
        </a:p>
      </dsp:txBody>
      <dsp:txXfrm>
        <a:off x="38041" y="40885"/>
        <a:ext cx="2657974" cy="741099"/>
      </dsp:txXfrm>
    </dsp:sp>
    <dsp:sp modelId="{E469C46C-265B-4D20-A344-78D207EA41EB}">
      <dsp:nvSpPr>
        <dsp:cNvPr id="0" name=""/>
        <dsp:cNvSpPr/>
      </dsp:nvSpPr>
      <dsp:spPr>
        <a:xfrm>
          <a:off x="2734055" y="820941"/>
          <a:ext cx="7781544" cy="77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smtClean="0">
              <a:latin typeface="+mj-lt"/>
            </a:rPr>
            <a:t>Victims </a:t>
          </a:r>
          <a:r>
            <a:rPr lang="en-US" sz="2000" b="0" kern="1200" dirty="0" smtClean="0">
              <a:latin typeface="+mj-lt"/>
            </a:rPr>
            <a:t>Widespread, women; young women and adolescent girls.</a:t>
          </a:r>
          <a:endParaRPr lang="en-US" sz="2000" b="0" kern="1200" dirty="0">
            <a:latin typeface="+mj-lt"/>
          </a:endParaRPr>
        </a:p>
      </dsp:txBody>
      <dsp:txXfrm>
        <a:off x="2734055" y="820941"/>
        <a:ext cx="7781544" cy="779140"/>
      </dsp:txXfrm>
    </dsp:sp>
    <dsp:sp modelId="{AD9AC8A6-94A1-44A9-BCDA-2A792673E80D}">
      <dsp:nvSpPr>
        <dsp:cNvPr id="0" name=""/>
        <dsp:cNvSpPr/>
      </dsp:nvSpPr>
      <dsp:spPr>
        <a:xfrm>
          <a:off x="0" y="820941"/>
          <a:ext cx="2734056" cy="779140"/>
        </a:xfrm>
        <a:prstGeom prst="round2SameRect">
          <a:avLst>
            <a:gd name="adj1" fmla="val 16670"/>
            <a:gd name="adj2" fmla="val 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b="1" kern="1200" dirty="0" smtClean="0">
              <a:latin typeface="+mj-lt"/>
            </a:rPr>
            <a:t>2. Child </a:t>
          </a:r>
          <a:r>
            <a:rPr lang="en-US" sz="2300" b="1" kern="1200" dirty="0" err="1" smtClean="0">
              <a:latin typeface="+mj-lt"/>
            </a:rPr>
            <a:t>labour</a:t>
          </a:r>
          <a:r>
            <a:rPr lang="en-US" sz="2300" b="1" kern="1200" dirty="0" smtClean="0">
              <a:latin typeface="+mj-lt"/>
            </a:rPr>
            <a:t> and trafficking</a:t>
          </a:r>
          <a:endParaRPr lang="en-US" sz="2300" b="1" kern="1200" dirty="0">
            <a:latin typeface="+mj-lt"/>
          </a:endParaRPr>
        </a:p>
      </dsp:txBody>
      <dsp:txXfrm>
        <a:off x="38041" y="858982"/>
        <a:ext cx="2657974" cy="741099"/>
      </dsp:txXfrm>
    </dsp:sp>
    <dsp:sp modelId="{9C6CCDCA-C414-4774-8E20-B401F7614D94}">
      <dsp:nvSpPr>
        <dsp:cNvPr id="0" name=""/>
        <dsp:cNvSpPr/>
      </dsp:nvSpPr>
      <dsp:spPr>
        <a:xfrm>
          <a:off x="2734055" y="1639038"/>
          <a:ext cx="7781544" cy="77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b="0" kern="1200" dirty="0" smtClean="0">
              <a:latin typeface="+mj-lt"/>
            </a:rPr>
            <a:t>Victims of domestic violence; families in debt bondage; Poor families; runaways; victims of forced marriages. </a:t>
          </a:r>
          <a:endParaRPr lang="en-US" sz="2000" b="0" kern="1200" dirty="0">
            <a:latin typeface="+mj-lt"/>
          </a:endParaRPr>
        </a:p>
      </dsp:txBody>
      <dsp:txXfrm>
        <a:off x="2734055" y="1639038"/>
        <a:ext cx="7781544" cy="779140"/>
      </dsp:txXfrm>
    </dsp:sp>
    <dsp:sp modelId="{8CDAB430-5F09-4852-8166-FC3FE8E0FA72}">
      <dsp:nvSpPr>
        <dsp:cNvPr id="0" name=""/>
        <dsp:cNvSpPr/>
      </dsp:nvSpPr>
      <dsp:spPr>
        <a:xfrm>
          <a:off x="0" y="1639038"/>
          <a:ext cx="2734056" cy="779140"/>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b="1" kern="1200" dirty="0" smtClean="0">
              <a:latin typeface="+mj-lt"/>
            </a:rPr>
            <a:t>3. Forced Marriage</a:t>
          </a:r>
          <a:endParaRPr lang="en-US" sz="2300" b="1" kern="1200" dirty="0">
            <a:latin typeface="+mj-lt"/>
          </a:endParaRPr>
        </a:p>
      </dsp:txBody>
      <dsp:txXfrm>
        <a:off x="38041" y="1677079"/>
        <a:ext cx="2657974" cy="741099"/>
      </dsp:txXfrm>
    </dsp:sp>
    <dsp:sp modelId="{FD306936-5E1E-4535-A545-C02785BBCF11}">
      <dsp:nvSpPr>
        <dsp:cNvPr id="0" name=""/>
        <dsp:cNvSpPr/>
      </dsp:nvSpPr>
      <dsp:spPr>
        <a:xfrm>
          <a:off x="2734055" y="2457136"/>
          <a:ext cx="7781544" cy="77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b="0" kern="1200" dirty="0" smtClean="0">
              <a:latin typeface="+mj-lt"/>
            </a:rPr>
            <a:t>Men and women going for overseas employment. Poor and illiterate women and children from large families</a:t>
          </a:r>
          <a:endParaRPr lang="en-US" sz="2000" b="0" kern="1200" dirty="0">
            <a:latin typeface="+mj-lt"/>
          </a:endParaRPr>
        </a:p>
      </dsp:txBody>
      <dsp:txXfrm>
        <a:off x="2734055" y="2457136"/>
        <a:ext cx="7781544" cy="779140"/>
      </dsp:txXfrm>
    </dsp:sp>
    <dsp:sp modelId="{537BB0E3-CB84-45D3-91AE-C76B9C3F2944}">
      <dsp:nvSpPr>
        <dsp:cNvPr id="0" name=""/>
        <dsp:cNvSpPr/>
      </dsp:nvSpPr>
      <dsp:spPr>
        <a:xfrm>
          <a:off x="0" y="2457136"/>
          <a:ext cx="2734056" cy="779140"/>
        </a:xfrm>
        <a:prstGeom prst="round2SameRect">
          <a:avLst>
            <a:gd name="adj1" fmla="val 16670"/>
            <a:gd name="adj2" fmla="val 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b="1" kern="1200" dirty="0" smtClean="0">
              <a:latin typeface="+mj-lt"/>
            </a:rPr>
            <a:t>4. Human Trafficking</a:t>
          </a:r>
          <a:endParaRPr lang="en-US" sz="2300" b="1" kern="1200" dirty="0">
            <a:latin typeface="+mj-lt"/>
          </a:endParaRPr>
        </a:p>
      </dsp:txBody>
      <dsp:txXfrm>
        <a:off x="38041" y="2495177"/>
        <a:ext cx="2657974" cy="741099"/>
      </dsp:txXfrm>
    </dsp:sp>
    <dsp:sp modelId="{2B8A7699-7810-4DD0-8210-CAB79A517BA4}">
      <dsp:nvSpPr>
        <dsp:cNvPr id="0" name=""/>
        <dsp:cNvSpPr/>
      </dsp:nvSpPr>
      <dsp:spPr>
        <a:xfrm>
          <a:off x="2734055" y="3275233"/>
          <a:ext cx="7781544" cy="77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b="0" kern="1200" dirty="0" smtClean="0">
              <a:latin typeface="+mj-lt"/>
            </a:rPr>
            <a:t>Victims of domestic violence; women in forced marriages; victims of fake marriages; transwomen. Street children, nomadic and LGBTQI+ boys.</a:t>
          </a:r>
          <a:endParaRPr lang="en-US" sz="2000" b="0" kern="1200" dirty="0">
            <a:latin typeface="+mj-lt"/>
          </a:endParaRPr>
        </a:p>
      </dsp:txBody>
      <dsp:txXfrm>
        <a:off x="2734055" y="3275233"/>
        <a:ext cx="7781544" cy="779140"/>
      </dsp:txXfrm>
    </dsp:sp>
    <dsp:sp modelId="{B2C8C6FE-6AFC-4600-A5D0-68F380DBC590}">
      <dsp:nvSpPr>
        <dsp:cNvPr id="0" name=""/>
        <dsp:cNvSpPr/>
      </dsp:nvSpPr>
      <dsp:spPr>
        <a:xfrm>
          <a:off x="0" y="3275233"/>
          <a:ext cx="2734056" cy="779140"/>
        </a:xfrm>
        <a:prstGeom prst="round2SameRect">
          <a:avLst>
            <a:gd name="adj1" fmla="val 16670"/>
            <a:gd name="adj2" fmla="val 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en-US" sz="2300" b="1" kern="1200" dirty="0" smtClean="0">
              <a:latin typeface="+mj-lt"/>
            </a:rPr>
            <a:t>5. Commercial Sexual Exploitation</a:t>
          </a:r>
          <a:endParaRPr lang="en-US" sz="2300" b="1" kern="1200" dirty="0">
            <a:latin typeface="+mj-lt"/>
          </a:endParaRPr>
        </a:p>
      </dsp:txBody>
      <dsp:txXfrm>
        <a:off x="38041" y="3313274"/>
        <a:ext cx="2657974" cy="741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65A00-C543-4421-A279-A049288CC31B}">
      <dsp:nvSpPr>
        <dsp:cNvPr id="0" name=""/>
        <dsp:cNvSpPr/>
      </dsp:nvSpPr>
      <dsp:spPr>
        <a:xfrm>
          <a:off x="0" y="0"/>
          <a:ext cx="977715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510642-0035-4C82-B9E9-216D85CB82ED}">
      <dsp:nvSpPr>
        <dsp:cNvPr id="0" name=""/>
        <dsp:cNvSpPr/>
      </dsp:nvSpPr>
      <dsp:spPr>
        <a:xfrm>
          <a:off x="0" y="0"/>
          <a:ext cx="9777153" cy="72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AU" sz="2800" kern="1200" smtClean="0">
              <a:effectLst/>
              <a:latin typeface="+mj-lt"/>
              <a:ea typeface="Times New Roman" panose="02020603050405020304" pitchFamily="18" charset="0"/>
            </a:rPr>
            <a:t>1. Social stratification </a:t>
          </a:r>
          <a:endParaRPr lang="en-US" sz="2800" kern="1200" dirty="0">
            <a:latin typeface="+mj-lt"/>
          </a:endParaRPr>
        </a:p>
      </dsp:txBody>
      <dsp:txXfrm>
        <a:off x="0" y="0"/>
        <a:ext cx="9777153" cy="723359"/>
      </dsp:txXfrm>
    </dsp:sp>
    <dsp:sp modelId="{D9112C9E-83FE-4FD1-A12E-53328A9189EB}">
      <dsp:nvSpPr>
        <dsp:cNvPr id="0" name=""/>
        <dsp:cNvSpPr/>
      </dsp:nvSpPr>
      <dsp:spPr>
        <a:xfrm>
          <a:off x="0" y="723359"/>
          <a:ext cx="97771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63343-5CE2-407D-A645-9647569FE393}">
      <dsp:nvSpPr>
        <dsp:cNvPr id="0" name=""/>
        <dsp:cNvSpPr/>
      </dsp:nvSpPr>
      <dsp:spPr>
        <a:xfrm>
          <a:off x="0" y="723359"/>
          <a:ext cx="9777153" cy="72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mj-lt"/>
              <a:ea typeface="Times New Roman" panose="02020603050405020304" pitchFamily="18" charset="0"/>
            </a:rPr>
            <a:t>2</a:t>
          </a:r>
          <a:r>
            <a:rPr lang="en-US" sz="2800" kern="1200" dirty="0" smtClean="0">
              <a:effectLst/>
              <a:latin typeface="+mj-lt"/>
              <a:ea typeface="Times New Roman" panose="02020603050405020304" pitchFamily="18" charset="0"/>
            </a:rPr>
            <a:t>. </a:t>
          </a:r>
          <a:r>
            <a:rPr lang="en-AU" sz="2800" kern="1200" dirty="0" smtClean="0">
              <a:effectLst/>
              <a:latin typeface="+mj-lt"/>
              <a:ea typeface="Times New Roman" panose="02020603050405020304" pitchFamily="18" charset="0"/>
            </a:rPr>
            <a:t>Global stratification: </a:t>
          </a:r>
          <a:r>
            <a:rPr lang="en-AU" sz="2800" kern="1200" dirty="0" smtClean="0">
              <a:latin typeface="+mj-lt"/>
              <a:ea typeface="Times New Roman" panose="02020603050405020304" pitchFamily="18" charset="0"/>
            </a:rPr>
            <a:t>C</a:t>
          </a:r>
          <a:r>
            <a:rPr lang="en-AU" sz="2800" kern="1200" dirty="0" smtClean="0">
              <a:effectLst/>
              <a:latin typeface="+mj-lt"/>
              <a:ea typeface="Times New Roman" panose="02020603050405020304" pitchFamily="18" charset="0"/>
            </a:rPr>
            <a:t>lass, Caste (racial), Slavery and Estate</a:t>
          </a:r>
          <a:endParaRPr lang="en-AU" sz="2800" kern="1200" dirty="0">
            <a:effectLst/>
            <a:latin typeface="+mj-lt"/>
            <a:ea typeface="Times New Roman" panose="02020603050405020304" pitchFamily="18" charset="0"/>
          </a:endParaRPr>
        </a:p>
      </dsp:txBody>
      <dsp:txXfrm>
        <a:off x="0" y="723359"/>
        <a:ext cx="9777153" cy="723359"/>
      </dsp:txXfrm>
    </dsp:sp>
    <dsp:sp modelId="{E969CA0C-C511-4A97-B650-6E7BCE423951}">
      <dsp:nvSpPr>
        <dsp:cNvPr id="0" name=""/>
        <dsp:cNvSpPr/>
      </dsp:nvSpPr>
      <dsp:spPr>
        <a:xfrm>
          <a:off x="0" y="1446718"/>
          <a:ext cx="977715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E72AA-0CBB-4E46-BCC5-892DA1A021E8}">
      <dsp:nvSpPr>
        <dsp:cNvPr id="0" name=""/>
        <dsp:cNvSpPr/>
      </dsp:nvSpPr>
      <dsp:spPr>
        <a:xfrm>
          <a:off x="0" y="1446718"/>
          <a:ext cx="9777153" cy="72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smtClean="0">
              <a:latin typeface="+mj-lt"/>
              <a:ea typeface="Times New Roman" panose="02020603050405020304" pitchFamily="18" charset="0"/>
            </a:rPr>
            <a:t>3</a:t>
          </a:r>
          <a:r>
            <a:rPr lang="en-US" sz="2800" kern="1200" smtClean="0">
              <a:effectLst/>
              <a:latin typeface="+mj-lt"/>
              <a:ea typeface="Times New Roman" panose="02020603050405020304" pitchFamily="18" charset="0"/>
            </a:rPr>
            <a:t>. Understanding Social Mobility and its types</a:t>
          </a:r>
          <a:endParaRPr lang="en-US" sz="2800" kern="1200" dirty="0">
            <a:effectLst/>
            <a:latin typeface="+mj-lt"/>
            <a:ea typeface="Times New Roman" panose="02020603050405020304" pitchFamily="18" charset="0"/>
          </a:endParaRPr>
        </a:p>
      </dsp:txBody>
      <dsp:txXfrm>
        <a:off x="0" y="1446718"/>
        <a:ext cx="9777153" cy="723359"/>
      </dsp:txXfrm>
    </dsp:sp>
    <dsp:sp modelId="{5AB659A5-FFBF-439C-B6DD-4DB0D1B5CB46}">
      <dsp:nvSpPr>
        <dsp:cNvPr id="0" name=""/>
        <dsp:cNvSpPr/>
      </dsp:nvSpPr>
      <dsp:spPr>
        <a:xfrm>
          <a:off x="0" y="2170077"/>
          <a:ext cx="977715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25A3CE-41C2-409C-BF73-D6777EA72BFC}">
      <dsp:nvSpPr>
        <dsp:cNvPr id="0" name=""/>
        <dsp:cNvSpPr/>
      </dsp:nvSpPr>
      <dsp:spPr>
        <a:xfrm>
          <a:off x="0" y="2170077"/>
          <a:ext cx="9777153" cy="72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AU" sz="2800" kern="1200" dirty="0" smtClean="0">
              <a:latin typeface="+mj-lt"/>
              <a:ea typeface="Times New Roman" panose="02020603050405020304" pitchFamily="18" charset="0"/>
            </a:rPr>
            <a:t>4.</a:t>
          </a:r>
          <a:r>
            <a:rPr lang="en-AU" sz="2800" kern="1200" dirty="0" smtClean="0">
              <a:effectLst/>
              <a:latin typeface="+mj-lt"/>
              <a:ea typeface="Times New Roman" panose="02020603050405020304" pitchFamily="18" charset="0"/>
            </a:rPr>
            <a:t> Sociological perspectives on stratification</a:t>
          </a:r>
          <a:endParaRPr lang="en-US" sz="2800" kern="1200" dirty="0">
            <a:latin typeface="+mj-lt"/>
            <a:ea typeface="Times New Roman" panose="02020603050405020304" pitchFamily="18" charset="0"/>
          </a:endParaRPr>
        </a:p>
      </dsp:txBody>
      <dsp:txXfrm>
        <a:off x="0" y="2170077"/>
        <a:ext cx="9777153" cy="72335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36027-837C-4C37-AFC7-A6C1D0434BDE}">
      <dsp:nvSpPr>
        <dsp:cNvPr id="0" name=""/>
        <dsp:cNvSpPr/>
      </dsp:nvSpPr>
      <dsp:spPr>
        <a:xfrm>
          <a:off x="0" y="0"/>
          <a:ext cx="104873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B63F4-E1A5-449A-8169-6805FF2F9713}">
      <dsp:nvSpPr>
        <dsp:cNvPr id="0" name=""/>
        <dsp:cNvSpPr/>
      </dsp:nvSpPr>
      <dsp:spPr>
        <a:xfrm>
          <a:off x="0" y="0"/>
          <a:ext cx="10487314" cy="66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effectLst/>
              <a:latin typeface="+mj-lt"/>
            </a:rPr>
            <a:t>The second system of social stratification is caste. In a caste system, birth determines status, which is lifelong.</a:t>
          </a:r>
          <a:endParaRPr lang="en-US" sz="2000" kern="1200" dirty="0">
            <a:latin typeface="+mj-lt"/>
          </a:endParaRPr>
        </a:p>
      </dsp:txBody>
      <dsp:txXfrm>
        <a:off x="0" y="0"/>
        <a:ext cx="10487314" cy="663556"/>
      </dsp:txXfrm>
    </dsp:sp>
    <dsp:sp modelId="{E4515A93-4D38-4A8B-8ABD-2B6579F52EFE}">
      <dsp:nvSpPr>
        <dsp:cNvPr id="0" name=""/>
        <dsp:cNvSpPr/>
      </dsp:nvSpPr>
      <dsp:spPr>
        <a:xfrm>
          <a:off x="0" y="663556"/>
          <a:ext cx="1048731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C030D-00FC-44E3-B9B7-4F139DEB795C}">
      <dsp:nvSpPr>
        <dsp:cNvPr id="0" name=""/>
        <dsp:cNvSpPr/>
      </dsp:nvSpPr>
      <dsp:spPr>
        <a:xfrm>
          <a:off x="0" y="663556"/>
          <a:ext cx="10487314" cy="66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latin typeface="+mj-lt"/>
            </a:rPr>
            <a:t>Caste systems separate groups of people based on their ancestry. They often restrict people to certain professions or who they can marry based upon ancestral lines or ethnicity. </a:t>
          </a:r>
          <a:endParaRPr lang="en-US" sz="2000" kern="1200" dirty="0">
            <a:latin typeface="+mj-lt"/>
          </a:endParaRPr>
        </a:p>
      </dsp:txBody>
      <dsp:txXfrm>
        <a:off x="0" y="663556"/>
        <a:ext cx="10487314" cy="66355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1AB4B-D24C-430B-84EB-4FA708D8D3A5}">
      <dsp:nvSpPr>
        <dsp:cNvPr id="0" name=""/>
        <dsp:cNvSpPr/>
      </dsp:nvSpPr>
      <dsp:spPr>
        <a:xfrm>
          <a:off x="0" y="6578"/>
          <a:ext cx="5823874" cy="5184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002060"/>
              </a:solidFill>
              <a:latin typeface="+mj-lt"/>
            </a:rPr>
            <a:t>Common Features </a:t>
          </a:r>
          <a:endParaRPr lang="en-US" sz="2000" b="1" kern="1200" dirty="0">
            <a:solidFill>
              <a:srgbClr val="002060"/>
            </a:solidFill>
            <a:latin typeface="+mj-lt"/>
          </a:endParaRPr>
        </a:p>
      </dsp:txBody>
      <dsp:txXfrm>
        <a:off x="0" y="6578"/>
        <a:ext cx="5823874" cy="518400"/>
      </dsp:txXfrm>
    </dsp:sp>
    <dsp:sp modelId="{C143BD95-7F72-40F8-A8E7-859E068DBC54}">
      <dsp:nvSpPr>
        <dsp:cNvPr id="0" name=""/>
        <dsp:cNvSpPr/>
      </dsp:nvSpPr>
      <dsp:spPr>
        <a:xfrm>
          <a:off x="0" y="524978"/>
          <a:ext cx="5823874" cy="187757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mj-lt"/>
            </a:rPr>
            <a:t>Endogamy (marrying within caste)</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dirty="0" smtClean="0">
              <a:latin typeface="+mj-lt"/>
            </a:rPr>
            <a:t>Profession (assigned jobs for castes)</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dirty="0" smtClean="0">
              <a:latin typeface="+mj-lt"/>
            </a:rPr>
            <a:t>Social Status (castes sit on hierarchy)</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dirty="0" smtClean="0">
              <a:latin typeface="+mj-lt"/>
            </a:rPr>
            <a:t>Political exclusion of castes</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dirty="0" smtClean="0">
              <a:latin typeface="+mj-lt"/>
            </a:rPr>
            <a:t>Caste-based discrimination </a:t>
          </a:r>
          <a:endParaRPr lang="en-US" sz="2000" kern="1200" dirty="0">
            <a:latin typeface="+mj-lt"/>
          </a:endParaRPr>
        </a:p>
      </dsp:txBody>
      <dsp:txXfrm>
        <a:off x="0" y="524978"/>
        <a:ext cx="5823874" cy="187757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4F81C-E3CD-4B00-975C-2F197200F6A9}">
      <dsp:nvSpPr>
        <dsp:cNvPr id="0" name=""/>
        <dsp:cNvSpPr/>
      </dsp:nvSpPr>
      <dsp:spPr>
        <a:xfrm>
          <a:off x="0" y="584769"/>
          <a:ext cx="3667759" cy="220065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u="sng" kern="1200" dirty="0" smtClean="0">
              <a:solidFill>
                <a:srgbClr val="002060"/>
              </a:solidFill>
              <a:latin typeface="+mj-lt"/>
            </a:rPr>
            <a:t>Examples: </a:t>
          </a:r>
        </a:p>
        <a:p>
          <a:pPr lvl="0" algn="ctr" defTabSz="889000">
            <a:lnSpc>
              <a:spcPct val="90000"/>
            </a:lnSpc>
            <a:spcBef>
              <a:spcPct val="0"/>
            </a:spcBef>
            <a:spcAft>
              <a:spcPct val="35000"/>
            </a:spcAft>
          </a:pPr>
          <a:r>
            <a:rPr lang="en-US" sz="2000" kern="1200" dirty="0" smtClean="0">
              <a:solidFill>
                <a:srgbClr val="002060"/>
              </a:solidFill>
              <a:latin typeface="+mj-lt"/>
            </a:rPr>
            <a:t>Indian </a:t>
          </a:r>
          <a:r>
            <a:rPr lang="en-US" sz="2000" kern="1200" dirty="0" err="1" smtClean="0">
              <a:solidFill>
                <a:srgbClr val="002060"/>
              </a:solidFill>
              <a:latin typeface="+mj-lt"/>
            </a:rPr>
            <a:t>Varnas</a:t>
          </a:r>
          <a:r>
            <a:rPr lang="en-US" sz="2000" kern="1200" dirty="0" smtClean="0">
              <a:solidFill>
                <a:srgbClr val="002060"/>
              </a:solidFill>
              <a:latin typeface="+mj-lt"/>
            </a:rPr>
            <a:t> (India), Tamil Castes (Sri Lanka), Moorish Castes (North Africa), Edo Society (Japan)</a:t>
          </a:r>
          <a:endParaRPr lang="en-US" sz="2000" kern="1200" dirty="0">
            <a:solidFill>
              <a:srgbClr val="002060"/>
            </a:solidFill>
            <a:latin typeface="+mj-lt"/>
          </a:endParaRPr>
        </a:p>
      </dsp:txBody>
      <dsp:txXfrm>
        <a:off x="0" y="584769"/>
        <a:ext cx="3667759" cy="220065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DBD2B-B43D-4782-BFC7-F6CCE57DE674}">
      <dsp:nvSpPr>
        <dsp:cNvPr id="0" name=""/>
        <dsp:cNvSpPr/>
      </dsp:nvSpPr>
      <dsp:spPr>
        <a:xfrm>
          <a:off x="0" y="0"/>
          <a:ext cx="768689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1829D0-6A12-451D-8FB9-514DCCB0B70C}">
      <dsp:nvSpPr>
        <dsp:cNvPr id="0" name=""/>
        <dsp:cNvSpPr/>
      </dsp:nvSpPr>
      <dsp:spPr>
        <a:xfrm>
          <a:off x="0" y="0"/>
          <a:ext cx="7686897" cy="1040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just" defTabSz="844550">
            <a:lnSpc>
              <a:spcPct val="90000"/>
            </a:lnSpc>
            <a:spcBef>
              <a:spcPct val="0"/>
            </a:spcBef>
            <a:spcAft>
              <a:spcPct val="35000"/>
            </a:spcAft>
          </a:pPr>
          <a:r>
            <a:rPr lang="en-US" sz="1900" kern="1200" dirty="0" smtClean="0">
              <a:effectLst/>
              <a:latin typeface="+mj-lt"/>
            </a:rPr>
            <a:t>India provides the best example of a caste system. The Indian government formally abolished the caste system in 1949. However, these centuries-old practices continue, and the caste system remains part of everyday life in India.</a:t>
          </a:r>
          <a:endParaRPr lang="en-US" sz="1900" kern="1200" dirty="0">
            <a:effectLst/>
            <a:latin typeface="+mj-lt"/>
          </a:endParaRPr>
        </a:p>
      </dsp:txBody>
      <dsp:txXfrm>
        <a:off x="0" y="0"/>
        <a:ext cx="7686897" cy="1040123"/>
      </dsp:txXfrm>
    </dsp:sp>
    <dsp:sp modelId="{25408F2B-120F-4A15-B6B9-16DEDA3E7E4A}">
      <dsp:nvSpPr>
        <dsp:cNvPr id="0" name=""/>
        <dsp:cNvSpPr/>
      </dsp:nvSpPr>
      <dsp:spPr>
        <a:xfrm>
          <a:off x="0" y="1040123"/>
          <a:ext cx="768689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A1799-FC8B-40A1-B1D0-FD6211898E4F}">
      <dsp:nvSpPr>
        <dsp:cNvPr id="0" name=""/>
        <dsp:cNvSpPr/>
      </dsp:nvSpPr>
      <dsp:spPr>
        <a:xfrm>
          <a:off x="0" y="1040123"/>
          <a:ext cx="7686897" cy="1040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just" defTabSz="844550">
            <a:lnSpc>
              <a:spcPct val="90000"/>
            </a:lnSpc>
            <a:spcBef>
              <a:spcPct val="0"/>
            </a:spcBef>
            <a:spcAft>
              <a:spcPct val="35000"/>
            </a:spcAft>
          </a:pPr>
          <a:r>
            <a:rPr lang="en-US" sz="1900" kern="1200" dirty="0" smtClean="0">
              <a:effectLst/>
              <a:latin typeface="+mj-lt"/>
            </a:rPr>
            <a:t>Slowly, the caste system is giving way, being replaced by a social class system based on material wealth.</a:t>
          </a:r>
          <a:endParaRPr lang="en-US" sz="1900" kern="1200" dirty="0">
            <a:effectLst/>
            <a:latin typeface="+mj-lt"/>
          </a:endParaRPr>
        </a:p>
      </dsp:txBody>
      <dsp:txXfrm>
        <a:off x="0" y="1040123"/>
        <a:ext cx="7686897" cy="104012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1BC13-FF48-44B1-A0B6-F2D456E96925}">
      <dsp:nvSpPr>
        <dsp:cNvPr id="0" name=""/>
        <dsp:cNvSpPr/>
      </dsp:nvSpPr>
      <dsp:spPr>
        <a:xfrm>
          <a:off x="728659" y="1789"/>
          <a:ext cx="2944730" cy="2944730"/>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u="sng" kern="1200" dirty="0" smtClean="0">
              <a:solidFill>
                <a:srgbClr val="002060"/>
              </a:solidFill>
              <a:effectLst/>
              <a:latin typeface="+mj-lt"/>
            </a:rPr>
            <a:t>Endogamy</a:t>
          </a:r>
          <a:r>
            <a:rPr lang="en-US" sz="2000" kern="1200" dirty="0" smtClean="0">
              <a:solidFill>
                <a:srgbClr val="002060"/>
              </a:solidFill>
              <a:effectLst/>
              <a:latin typeface="+mj-lt"/>
            </a:rPr>
            <a:t>  </a:t>
          </a:r>
        </a:p>
        <a:p>
          <a:pPr lvl="0" algn="ctr" defTabSz="889000">
            <a:lnSpc>
              <a:spcPct val="90000"/>
            </a:lnSpc>
            <a:spcBef>
              <a:spcPct val="0"/>
            </a:spcBef>
            <a:spcAft>
              <a:spcPct val="35000"/>
            </a:spcAft>
          </a:pPr>
          <a:r>
            <a:rPr lang="en-US" sz="2000" kern="1200" dirty="0" smtClean="0">
              <a:solidFill>
                <a:srgbClr val="002060"/>
              </a:solidFill>
              <a:effectLst/>
              <a:latin typeface="+mj-lt"/>
            </a:rPr>
            <a:t>practice of marrying people within their own group, prohibiting the marriage of members of different castes.</a:t>
          </a:r>
          <a:endParaRPr lang="en-US" sz="2000" kern="1200" dirty="0">
            <a:solidFill>
              <a:srgbClr val="002060"/>
            </a:solidFill>
          </a:endParaRPr>
        </a:p>
      </dsp:txBody>
      <dsp:txXfrm>
        <a:off x="1159905" y="433035"/>
        <a:ext cx="2082238" cy="208223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82DDA-54C8-4326-A010-89511CDF1BAD}">
      <dsp:nvSpPr>
        <dsp:cNvPr id="0" name=""/>
        <dsp:cNvSpPr/>
      </dsp:nvSpPr>
      <dsp:spPr>
        <a:xfrm>
          <a:off x="0" y="0"/>
          <a:ext cx="717873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304205-CB8C-4D85-8C2E-721395BB5CD7}">
      <dsp:nvSpPr>
        <dsp:cNvPr id="0" name=""/>
        <dsp:cNvSpPr/>
      </dsp:nvSpPr>
      <dsp:spPr>
        <a:xfrm>
          <a:off x="0" y="0"/>
          <a:ext cx="7178733" cy="1816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mj-lt"/>
            </a:rPr>
            <a:t>Everyone was classified by law into one of four groups: Europeans (whites) Africans (blacks), Colored (mixed races), and Asians. These classifications determined where people could live, work, and go to school.</a:t>
          </a:r>
          <a:endParaRPr lang="en-US" sz="2000" kern="1200" dirty="0">
            <a:latin typeface="+mj-lt"/>
          </a:endParaRPr>
        </a:p>
      </dsp:txBody>
      <dsp:txXfrm>
        <a:off x="0" y="0"/>
        <a:ext cx="7178733" cy="1816330"/>
      </dsp:txXfrm>
    </dsp:sp>
    <dsp:sp modelId="{D51F0832-B9A2-4ADC-AAC6-FE81DCF81683}">
      <dsp:nvSpPr>
        <dsp:cNvPr id="0" name=""/>
        <dsp:cNvSpPr/>
      </dsp:nvSpPr>
      <dsp:spPr>
        <a:xfrm>
          <a:off x="0" y="1816330"/>
          <a:ext cx="717873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C870D-0472-47EA-80B7-FA41C3A9B9F3}">
      <dsp:nvSpPr>
        <dsp:cNvPr id="0" name=""/>
        <dsp:cNvSpPr/>
      </dsp:nvSpPr>
      <dsp:spPr>
        <a:xfrm>
          <a:off x="0" y="1816330"/>
          <a:ext cx="7178733" cy="1816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kern="1200" dirty="0" smtClean="0">
              <a:latin typeface="+mj-lt"/>
            </a:rPr>
            <a:t>In 1994, Nelson Mandela, a black, was elected president. </a:t>
          </a:r>
          <a:r>
            <a:rPr lang="en-US" sz="2000" kern="1200" dirty="0" smtClean="0">
              <a:latin typeface="+mj-lt"/>
            </a:rPr>
            <a:t>Black Africans no longer have to carry special passes, public facilities are integrated, and all racial–ethnic groups have the right to vote and to hold office.</a:t>
          </a:r>
          <a:endParaRPr lang="en-US" sz="2000" b="1" i="1" u="sng" kern="1200" dirty="0">
            <a:effectLst/>
            <a:latin typeface="+mj-lt"/>
          </a:endParaRPr>
        </a:p>
      </dsp:txBody>
      <dsp:txXfrm>
        <a:off x="0" y="1816330"/>
        <a:ext cx="7178733" cy="181633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33E80-BDD9-4DE4-98CA-37499A63F62A}">
      <dsp:nvSpPr>
        <dsp:cNvPr id="0" name=""/>
        <dsp:cNvSpPr/>
      </dsp:nvSpPr>
      <dsp:spPr>
        <a:xfrm>
          <a:off x="0" y="4089"/>
          <a:ext cx="10658301" cy="795600"/>
        </a:xfrm>
        <a:prstGeom prst="roundRect">
          <a:avLst/>
        </a:prstGeom>
        <a:solidFill>
          <a:srgbClr val="CCEC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u="sng" kern="1200" dirty="0" smtClean="0">
              <a:solidFill>
                <a:srgbClr val="002060"/>
              </a:solidFill>
              <a:latin typeface="+mj-lt"/>
            </a:rPr>
            <a:t>A</a:t>
          </a:r>
          <a:r>
            <a:rPr lang="en-US" sz="2000" b="1" u="sng" kern="1200" dirty="0" smtClean="0">
              <a:solidFill>
                <a:srgbClr val="002060"/>
              </a:solidFill>
              <a:effectLst/>
              <a:latin typeface="+mj-lt"/>
            </a:rPr>
            <a:t>partheid:</a:t>
          </a:r>
          <a:r>
            <a:rPr lang="en-US" sz="2000" u="sng" kern="1200" dirty="0" smtClean="0">
              <a:solidFill>
                <a:srgbClr val="002060"/>
              </a:solidFill>
              <a:effectLst/>
              <a:latin typeface="+mj-lt"/>
            </a:rPr>
            <a:t> </a:t>
          </a:r>
          <a:r>
            <a:rPr lang="en-US" sz="2000" i="0" kern="1200" dirty="0" smtClean="0">
              <a:solidFill>
                <a:srgbClr val="002060"/>
              </a:solidFill>
              <a:effectLst/>
              <a:latin typeface="+mj-lt"/>
            </a:rPr>
            <a:t>The government-approved-and-enforced separation of racial–ethnic groups as was practiced in South Africa. </a:t>
          </a:r>
          <a:r>
            <a:rPr lang="en-US" sz="2000" i="1" kern="1200" dirty="0" smtClean="0">
              <a:solidFill>
                <a:srgbClr val="002060"/>
              </a:solidFill>
              <a:effectLst/>
              <a:latin typeface="+mj-lt"/>
            </a:rPr>
            <a:t>“</a:t>
          </a:r>
          <a:r>
            <a:rPr lang="en-US" sz="2000" b="1" i="0" u="sng" kern="1200" dirty="0" smtClean="0">
              <a:solidFill>
                <a:srgbClr val="002060"/>
              </a:solidFill>
              <a:effectLst/>
              <a:latin typeface="+mj-lt"/>
            </a:rPr>
            <a:t>The separation of the races.”</a:t>
          </a:r>
          <a:endParaRPr lang="en-US" sz="2000" i="0" kern="1200" dirty="0">
            <a:solidFill>
              <a:srgbClr val="002060"/>
            </a:solidFill>
          </a:endParaRPr>
        </a:p>
      </dsp:txBody>
      <dsp:txXfrm>
        <a:off x="38838" y="42927"/>
        <a:ext cx="10580625" cy="71792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9EAD4-04B7-422C-96B8-D10A06DDC700}">
      <dsp:nvSpPr>
        <dsp:cNvPr id="0" name=""/>
        <dsp:cNvSpPr/>
      </dsp:nvSpPr>
      <dsp:spPr>
        <a:xfrm>
          <a:off x="0" y="0"/>
          <a:ext cx="740871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DB9E3-1635-448A-86AB-AAD4543BB8C7}">
      <dsp:nvSpPr>
        <dsp:cNvPr id="0" name=""/>
        <dsp:cNvSpPr/>
      </dsp:nvSpPr>
      <dsp:spPr>
        <a:xfrm>
          <a:off x="0" y="0"/>
          <a:ext cx="7408717" cy="911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kern="1200" dirty="0" smtClean="0">
              <a:latin typeface="+mj-lt"/>
            </a:rPr>
            <a:t>During the middle ages, Europe developed an estate stratification system. Form of feudal system.</a:t>
          </a:r>
          <a:endParaRPr lang="en-US" sz="2400" b="0" kern="1200" dirty="0">
            <a:latin typeface="+mj-lt"/>
          </a:endParaRPr>
        </a:p>
      </dsp:txBody>
      <dsp:txXfrm>
        <a:off x="0" y="0"/>
        <a:ext cx="7408717" cy="91180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9BD9A-891F-4984-B301-3BE159586A28}">
      <dsp:nvSpPr>
        <dsp:cNvPr id="0" name=""/>
        <dsp:cNvSpPr/>
      </dsp:nvSpPr>
      <dsp:spPr>
        <a:xfrm>
          <a:off x="0" y="27755"/>
          <a:ext cx="6319059" cy="8236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solidFill>
                <a:srgbClr val="002060"/>
              </a:solidFill>
              <a:latin typeface="+mj-lt"/>
            </a:rPr>
            <a:t>1. Clergy</a:t>
          </a:r>
          <a:r>
            <a:rPr lang="en-US" sz="2400" b="0" kern="1200" dirty="0" smtClean="0">
              <a:solidFill>
                <a:srgbClr val="002060"/>
              </a:solidFill>
              <a:latin typeface="+mj-lt"/>
            </a:rPr>
            <a:t> (pray for all) </a:t>
          </a:r>
          <a:endParaRPr lang="en-US" sz="2400" kern="1200" dirty="0">
            <a:solidFill>
              <a:srgbClr val="002060"/>
            </a:solidFill>
          </a:endParaRPr>
        </a:p>
      </dsp:txBody>
      <dsp:txXfrm>
        <a:off x="40209" y="67964"/>
        <a:ext cx="6238641" cy="743262"/>
      </dsp:txXfrm>
    </dsp:sp>
    <dsp:sp modelId="{9007BE85-3412-4693-9A01-6F841C1A747C}">
      <dsp:nvSpPr>
        <dsp:cNvPr id="0" name=""/>
        <dsp:cNvSpPr/>
      </dsp:nvSpPr>
      <dsp:spPr>
        <a:xfrm>
          <a:off x="0" y="978155"/>
          <a:ext cx="6319059" cy="8236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solidFill>
                <a:srgbClr val="002060"/>
              </a:solidFill>
              <a:latin typeface="+mj-lt"/>
            </a:rPr>
            <a:t>2. Nobility</a:t>
          </a:r>
          <a:r>
            <a:rPr lang="en-US" sz="2400" b="0" kern="1200" dirty="0" smtClean="0">
              <a:solidFill>
                <a:srgbClr val="002060"/>
              </a:solidFill>
              <a:latin typeface="+mj-lt"/>
            </a:rPr>
            <a:t> (to defend all)</a:t>
          </a:r>
          <a:endParaRPr lang="en-US" sz="2400" b="0" kern="1200" dirty="0">
            <a:solidFill>
              <a:srgbClr val="002060"/>
            </a:solidFill>
            <a:latin typeface="+mj-lt"/>
          </a:endParaRPr>
        </a:p>
      </dsp:txBody>
      <dsp:txXfrm>
        <a:off x="40209" y="1018364"/>
        <a:ext cx="6238641" cy="743262"/>
      </dsp:txXfrm>
    </dsp:sp>
    <dsp:sp modelId="{E1C9E2B9-5E06-4D8F-AADB-977DB537DB16}">
      <dsp:nvSpPr>
        <dsp:cNvPr id="0" name=""/>
        <dsp:cNvSpPr/>
      </dsp:nvSpPr>
      <dsp:spPr>
        <a:xfrm>
          <a:off x="0" y="1928555"/>
          <a:ext cx="6319059" cy="82368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solidFill>
                <a:srgbClr val="002060"/>
              </a:solidFill>
              <a:latin typeface="+mj-lt"/>
            </a:rPr>
            <a:t>3. Commoners</a:t>
          </a:r>
          <a:r>
            <a:rPr lang="en-US" sz="2400" b="0" kern="1200" dirty="0" smtClean="0">
              <a:solidFill>
                <a:srgbClr val="002060"/>
              </a:solidFill>
              <a:latin typeface="+mj-lt"/>
            </a:rPr>
            <a:t> (to provide food for all)</a:t>
          </a:r>
          <a:endParaRPr lang="en-US" sz="2400" b="0" kern="1200" dirty="0">
            <a:solidFill>
              <a:srgbClr val="002060"/>
            </a:solidFill>
            <a:latin typeface="+mj-lt"/>
          </a:endParaRPr>
        </a:p>
      </dsp:txBody>
      <dsp:txXfrm>
        <a:off x="40209" y="1968764"/>
        <a:ext cx="6238641" cy="74326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B6B0D-5063-4EAC-A951-C3C949D9DC5F}">
      <dsp:nvSpPr>
        <dsp:cNvPr id="0" name=""/>
        <dsp:cNvSpPr/>
      </dsp:nvSpPr>
      <dsp:spPr>
        <a:xfrm>
          <a:off x="0" y="0"/>
          <a:ext cx="625861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06B01-9027-47D4-86BF-BA18CCFD31EF}">
      <dsp:nvSpPr>
        <dsp:cNvPr id="0" name=""/>
        <dsp:cNvSpPr/>
      </dsp:nvSpPr>
      <dsp:spPr>
        <a:xfrm>
          <a:off x="0" y="0"/>
          <a:ext cx="625861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effectLst/>
              <a:latin typeface="+mj-lt"/>
            </a:rPr>
            <a:t>The first estate consisted of the </a:t>
          </a:r>
          <a:r>
            <a:rPr lang="en-US" sz="2000" b="1" kern="1200" dirty="0" smtClean="0">
              <a:effectLst/>
              <a:latin typeface="+mj-lt"/>
            </a:rPr>
            <a:t>clergy.</a:t>
          </a:r>
          <a:endParaRPr lang="en-US" sz="2000" kern="1200" dirty="0">
            <a:latin typeface="+mj-lt"/>
          </a:endParaRPr>
        </a:p>
      </dsp:txBody>
      <dsp:txXfrm>
        <a:off x="0" y="0"/>
        <a:ext cx="6258618" cy="1006078"/>
      </dsp:txXfrm>
    </dsp:sp>
    <dsp:sp modelId="{4200CE11-C89D-4A93-B215-63C4B34C22AB}">
      <dsp:nvSpPr>
        <dsp:cNvPr id="0" name=""/>
        <dsp:cNvSpPr/>
      </dsp:nvSpPr>
      <dsp:spPr>
        <a:xfrm>
          <a:off x="0" y="1006078"/>
          <a:ext cx="625861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4A426A-1817-412B-ACA6-48CC318015B1}">
      <dsp:nvSpPr>
        <dsp:cNvPr id="0" name=""/>
        <dsp:cNvSpPr/>
      </dsp:nvSpPr>
      <dsp:spPr>
        <a:xfrm>
          <a:off x="0" y="1006078"/>
          <a:ext cx="625861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effectLst/>
              <a:latin typeface="+mj-lt"/>
            </a:rPr>
            <a:t>The Roman Catholic Church was a political power at this time. </a:t>
          </a:r>
          <a:endParaRPr lang="en-US" sz="2000" kern="1200" dirty="0">
            <a:effectLst/>
            <a:latin typeface="+mj-lt"/>
          </a:endParaRPr>
        </a:p>
      </dsp:txBody>
      <dsp:txXfrm>
        <a:off x="0" y="1006078"/>
        <a:ext cx="6258618" cy="1006078"/>
      </dsp:txXfrm>
    </dsp:sp>
    <dsp:sp modelId="{F4E67058-31A3-4D07-85A8-8C60F77B757D}">
      <dsp:nvSpPr>
        <dsp:cNvPr id="0" name=""/>
        <dsp:cNvSpPr/>
      </dsp:nvSpPr>
      <dsp:spPr>
        <a:xfrm>
          <a:off x="0" y="2012156"/>
          <a:ext cx="625861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28F5B-663A-45D5-AB38-1BE39FC3614D}">
      <dsp:nvSpPr>
        <dsp:cNvPr id="0" name=""/>
        <dsp:cNvSpPr/>
      </dsp:nvSpPr>
      <dsp:spPr>
        <a:xfrm>
          <a:off x="0" y="2012156"/>
          <a:ext cx="625861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effectLst/>
              <a:latin typeface="+mj-lt"/>
            </a:rPr>
            <a:t>It also owned vast amounts of land and collected taxes from everyone who lived within the boundaries of a parish. </a:t>
          </a:r>
          <a:endParaRPr lang="en-US" sz="2000" kern="1200" dirty="0">
            <a:effectLst/>
            <a:latin typeface="+mj-lt"/>
          </a:endParaRPr>
        </a:p>
      </dsp:txBody>
      <dsp:txXfrm>
        <a:off x="0" y="2012156"/>
        <a:ext cx="6258618" cy="1006078"/>
      </dsp:txXfrm>
    </dsp:sp>
    <dsp:sp modelId="{D9919EDA-F482-48A1-BE6E-4A1A20C2985B}">
      <dsp:nvSpPr>
        <dsp:cNvPr id="0" name=""/>
        <dsp:cNvSpPr/>
      </dsp:nvSpPr>
      <dsp:spPr>
        <a:xfrm>
          <a:off x="0" y="3018234"/>
          <a:ext cx="625861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A8AA3D-7E8B-4E3B-BC03-C9C8EC168AE0}">
      <dsp:nvSpPr>
        <dsp:cNvPr id="0" name=""/>
        <dsp:cNvSpPr/>
      </dsp:nvSpPr>
      <dsp:spPr>
        <a:xfrm>
          <a:off x="0" y="3018234"/>
          <a:ext cx="625861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smtClean="0">
              <a:effectLst/>
              <a:latin typeface="+mj-lt"/>
            </a:rPr>
            <a:t>The church’s power was so great that in order to be crowned, kings had to obtain the pope’s permission.</a:t>
          </a:r>
          <a:endParaRPr lang="en-US" sz="2000" kern="1200" dirty="0">
            <a:effectLst/>
            <a:latin typeface="+mj-lt"/>
          </a:endParaRPr>
        </a:p>
      </dsp:txBody>
      <dsp:txXfrm>
        <a:off x="0" y="3018234"/>
        <a:ext cx="6258618" cy="1006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2BC6B-72A7-45C5-AF0A-D08CC99F2874}">
      <dsp:nvSpPr>
        <dsp:cNvPr id="0" name=""/>
        <dsp:cNvSpPr/>
      </dsp:nvSpPr>
      <dsp:spPr>
        <a:xfrm>
          <a:off x="0" y="4364"/>
          <a:ext cx="8128000" cy="900899"/>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b="1" kern="1200" dirty="0" smtClean="0">
              <a:latin typeface="Segoe UI" panose="020B0502040204020203" pitchFamily="34" charset="0"/>
              <a:cs typeface="Segoe UI" panose="020B0502040204020203" pitchFamily="34" charset="0"/>
            </a:rPr>
            <a:t>Learning Outcomes</a:t>
          </a:r>
          <a:endParaRPr lang="en-US" sz="3500" b="1" kern="1200" dirty="0">
            <a:latin typeface="Segoe UI" panose="020B0502040204020203" pitchFamily="34" charset="0"/>
            <a:cs typeface="Segoe UI" panose="020B0502040204020203" pitchFamily="34" charset="0"/>
          </a:endParaRPr>
        </a:p>
      </dsp:txBody>
      <dsp:txXfrm>
        <a:off x="43978" y="48342"/>
        <a:ext cx="8040044" cy="81294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68E7C-CB07-4FD8-BE73-0FE1E5282495}">
      <dsp:nvSpPr>
        <dsp:cNvPr id="0" name=""/>
        <dsp:cNvSpPr/>
      </dsp:nvSpPr>
      <dsp:spPr>
        <a:xfrm>
          <a:off x="0" y="2124"/>
          <a:ext cx="724177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D7A9F-D611-4FE5-A4B9-67A48AD460AC}">
      <dsp:nvSpPr>
        <dsp:cNvPr id="0" name=""/>
        <dsp:cNvSpPr/>
      </dsp:nvSpPr>
      <dsp:spPr>
        <a:xfrm>
          <a:off x="0" y="2124"/>
          <a:ext cx="7241771"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dirty="0" smtClean="0">
              <a:latin typeface="+mj-lt"/>
            </a:rPr>
            <a:t>The </a:t>
          </a:r>
          <a:r>
            <a:rPr lang="en-US" sz="2200" b="1" i="1" kern="1200" dirty="0" smtClean="0">
              <a:latin typeface="+mj-lt"/>
            </a:rPr>
            <a:t>second estate </a:t>
          </a:r>
          <a:r>
            <a:rPr lang="en-US" sz="2200" b="1" kern="1200" dirty="0" smtClean="0">
              <a:latin typeface="+mj-lt"/>
            </a:rPr>
            <a:t>was made up of the nobility, the wealthy families </a:t>
          </a:r>
          <a:r>
            <a:rPr lang="en-US" sz="2200" kern="1200" dirty="0" smtClean="0">
              <a:latin typeface="+mj-lt"/>
            </a:rPr>
            <a:t>who ruled the country. This group owned the land, which was the source of wealth at that time. The nobility did no farming themselves, or any “work,” for that matter.</a:t>
          </a:r>
          <a:endParaRPr lang="en-US" sz="2200" kern="1200" dirty="0">
            <a:latin typeface="+mj-lt"/>
          </a:endParaRPr>
        </a:p>
      </dsp:txBody>
      <dsp:txXfrm>
        <a:off x="0" y="2124"/>
        <a:ext cx="7241771" cy="1449029"/>
      </dsp:txXfrm>
    </dsp:sp>
    <dsp:sp modelId="{4DF13B10-5CEF-442E-B276-BC3C95EFA6BC}">
      <dsp:nvSpPr>
        <dsp:cNvPr id="0" name=""/>
        <dsp:cNvSpPr/>
      </dsp:nvSpPr>
      <dsp:spPr>
        <a:xfrm>
          <a:off x="0" y="1451154"/>
          <a:ext cx="724177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7C32B5-1E0E-411C-B8EF-461CF87C567D}">
      <dsp:nvSpPr>
        <dsp:cNvPr id="0" name=""/>
        <dsp:cNvSpPr/>
      </dsp:nvSpPr>
      <dsp:spPr>
        <a:xfrm>
          <a:off x="0" y="1451154"/>
          <a:ext cx="7241771"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mj-lt"/>
            </a:rPr>
            <a:t>Work was considered beneath their dignity, something to be done by servants. The nobility’s responsibility was to administer their lands, to defend the king (and, in doing so, their own position). </a:t>
          </a:r>
          <a:endParaRPr lang="en-US" sz="2200" kern="1200" dirty="0">
            <a:latin typeface="+mj-lt"/>
          </a:endParaRPr>
        </a:p>
      </dsp:txBody>
      <dsp:txXfrm>
        <a:off x="0" y="1451154"/>
        <a:ext cx="7241771" cy="1449029"/>
      </dsp:txXfrm>
    </dsp:sp>
    <dsp:sp modelId="{A9395AA5-8C15-4C06-8F20-6E04C3D3036C}">
      <dsp:nvSpPr>
        <dsp:cNvPr id="0" name=""/>
        <dsp:cNvSpPr/>
      </dsp:nvSpPr>
      <dsp:spPr>
        <a:xfrm>
          <a:off x="0" y="2900183"/>
          <a:ext cx="7241771"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6C281-E8D5-49DB-9C0E-8F517616FEFF}">
      <dsp:nvSpPr>
        <dsp:cNvPr id="0" name=""/>
        <dsp:cNvSpPr/>
      </dsp:nvSpPr>
      <dsp:spPr>
        <a:xfrm>
          <a:off x="0" y="2900183"/>
          <a:ext cx="7241771"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mj-lt"/>
            </a:rPr>
            <a:t>Additionally, aristocrats enjoyed exclusive access to many government, religious, and military positions.  </a:t>
          </a:r>
          <a:endParaRPr lang="en-US" sz="2200" kern="1200" dirty="0">
            <a:latin typeface="+mj-lt"/>
          </a:endParaRPr>
        </a:p>
      </dsp:txBody>
      <dsp:txXfrm>
        <a:off x="0" y="2900183"/>
        <a:ext cx="7241771" cy="144902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447F2-328D-4B2F-A125-05449C1F2BD3}">
      <dsp:nvSpPr>
        <dsp:cNvPr id="0" name=""/>
        <dsp:cNvSpPr/>
      </dsp:nvSpPr>
      <dsp:spPr>
        <a:xfrm>
          <a:off x="0" y="0"/>
          <a:ext cx="595788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547686-2580-4AF2-A9BD-B0D980A058B5}">
      <dsp:nvSpPr>
        <dsp:cNvPr id="0" name=""/>
        <dsp:cNvSpPr/>
      </dsp:nvSpPr>
      <dsp:spPr>
        <a:xfrm>
          <a:off x="0" y="0"/>
          <a:ext cx="5957888" cy="2011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smtClean="0">
              <a:latin typeface="+mj-lt"/>
              <a:cs typeface="Segoe UI" panose="020B0502040204020203" pitchFamily="34" charset="0"/>
            </a:rPr>
            <a:t>Third Estate was composed of all commoners and was highly non-homogeneous in nature. This estate included wealthy merchants, educated bourgeoisie, skilled artisans, and illiterate. </a:t>
          </a:r>
          <a:endParaRPr lang="en-US" sz="2500" kern="1200" dirty="0">
            <a:latin typeface="+mj-lt"/>
            <a:cs typeface="Segoe UI" panose="020B0502040204020203" pitchFamily="34" charset="0"/>
          </a:endParaRPr>
        </a:p>
      </dsp:txBody>
      <dsp:txXfrm>
        <a:off x="0" y="0"/>
        <a:ext cx="5957888" cy="2011362"/>
      </dsp:txXfrm>
    </dsp:sp>
    <dsp:sp modelId="{B850EB80-9BF5-4BF9-9C2F-976D393A8F02}">
      <dsp:nvSpPr>
        <dsp:cNvPr id="0" name=""/>
        <dsp:cNvSpPr/>
      </dsp:nvSpPr>
      <dsp:spPr>
        <a:xfrm>
          <a:off x="0" y="2011362"/>
          <a:ext cx="595788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19BCFB-2DBB-40DB-9676-20C1F33DA226}">
      <dsp:nvSpPr>
        <dsp:cNvPr id="0" name=""/>
        <dsp:cNvSpPr/>
      </dsp:nvSpPr>
      <dsp:spPr>
        <a:xfrm>
          <a:off x="0" y="2011362"/>
          <a:ext cx="5957888" cy="2011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smtClean="0">
              <a:latin typeface="+mj-lt"/>
              <a:cs typeface="Segoe UI" panose="020B0502040204020203" pitchFamily="34" charset="0"/>
            </a:rPr>
            <a:t>The rare person who made it out of the third estate was either a man who was knighted for extraordinary bravery in battle or someone “called” into a religious vocation.</a:t>
          </a:r>
          <a:endParaRPr lang="en-US" sz="2500" kern="1200" dirty="0">
            <a:latin typeface="+mj-lt"/>
            <a:cs typeface="Segoe UI" panose="020B0502040204020203" pitchFamily="34" charset="0"/>
          </a:endParaRPr>
        </a:p>
      </dsp:txBody>
      <dsp:txXfrm>
        <a:off x="0" y="2011362"/>
        <a:ext cx="5957888" cy="201136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392A1-5184-40CF-9E99-5E722B51162E}">
      <dsp:nvSpPr>
        <dsp:cNvPr id="0" name=""/>
        <dsp:cNvSpPr/>
      </dsp:nvSpPr>
      <dsp:spPr>
        <a:xfrm>
          <a:off x="0" y="1964"/>
          <a:ext cx="58737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7DE746-D1E0-4F55-8B82-62CC014423B7}">
      <dsp:nvSpPr>
        <dsp:cNvPr id="0" name=""/>
        <dsp:cNvSpPr/>
      </dsp:nvSpPr>
      <dsp:spPr>
        <a:xfrm>
          <a:off x="0" y="1964"/>
          <a:ext cx="5873750" cy="1339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b="1" u="sng" kern="1200" dirty="0" smtClean="0">
              <a:latin typeface="+mj-lt"/>
            </a:rPr>
            <a:t>It’s a form of social stratification based primarily on income, education, and prestige of occupation.</a:t>
          </a:r>
          <a:endParaRPr lang="en-US" sz="2300" kern="1200" dirty="0">
            <a:latin typeface="+mj-lt"/>
          </a:endParaRPr>
        </a:p>
      </dsp:txBody>
      <dsp:txXfrm>
        <a:off x="0" y="1964"/>
        <a:ext cx="5873750" cy="1339598"/>
      </dsp:txXfrm>
    </dsp:sp>
    <dsp:sp modelId="{53BAFFE8-7555-4096-8D98-A6146E098942}">
      <dsp:nvSpPr>
        <dsp:cNvPr id="0" name=""/>
        <dsp:cNvSpPr/>
      </dsp:nvSpPr>
      <dsp:spPr>
        <a:xfrm>
          <a:off x="0" y="1341563"/>
          <a:ext cx="58737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A41F4E-2042-43D0-B1DF-A2CFE8AA141F}">
      <dsp:nvSpPr>
        <dsp:cNvPr id="0" name=""/>
        <dsp:cNvSpPr/>
      </dsp:nvSpPr>
      <dsp:spPr>
        <a:xfrm>
          <a:off x="0" y="1341563"/>
          <a:ext cx="5873750" cy="1339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smtClean="0">
              <a:latin typeface="+mj-lt"/>
            </a:rPr>
            <a:t>A </a:t>
          </a:r>
          <a:r>
            <a:rPr lang="en-US" sz="2300" b="1" kern="1200" dirty="0" smtClean="0">
              <a:latin typeface="+mj-lt"/>
            </a:rPr>
            <a:t>class system</a:t>
          </a:r>
          <a:r>
            <a:rPr lang="en-US" sz="2300" kern="1200" dirty="0" smtClean="0">
              <a:latin typeface="+mj-lt"/>
            </a:rPr>
            <a:t>, in contrast, is much more open, because it is based primarily on money or material possessions, which can be acquired.</a:t>
          </a:r>
          <a:endParaRPr lang="en-US" sz="2300" kern="1200" dirty="0">
            <a:latin typeface="+mj-lt"/>
          </a:endParaRPr>
        </a:p>
      </dsp:txBody>
      <dsp:txXfrm>
        <a:off x="0" y="1341563"/>
        <a:ext cx="5873750" cy="1339598"/>
      </dsp:txXfrm>
    </dsp:sp>
    <dsp:sp modelId="{8F2E4FA8-694B-4EDA-9BD9-8021EDC3892F}">
      <dsp:nvSpPr>
        <dsp:cNvPr id="0" name=""/>
        <dsp:cNvSpPr/>
      </dsp:nvSpPr>
      <dsp:spPr>
        <a:xfrm>
          <a:off x="0" y="2681161"/>
          <a:ext cx="5873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C93A7C-BA9E-49E8-8EE9-2C8DE20E5376}">
      <dsp:nvSpPr>
        <dsp:cNvPr id="0" name=""/>
        <dsp:cNvSpPr/>
      </dsp:nvSpPr>
      <dsp:spPr>
        <a:xfrm>
          <a:off x="0" y="2681161"/>
          <a:ext cx="5873750" cy="1339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mj-lt"/>
            </a:rPr>
            <a:t>Class system allows </a:t>
          </a:r>
          <a:r>
            <a:rPr lang="en-US" sz="2300" b="1" kern="1200" dirty="0" smtClean="0">
              <a:latin typeface="+mj-lt"/>
            </a:rPr>
            <a:t>social mobility</a:t>
          </a:r>
          <a:r>
            <a:rPr lang="en-US" sz="2300" kern="1200" dirty="0" smtClean="0">
              <a:latin typeface="+mj-lt"/>
            </a:rPr>
            <a:t>, movement up or down the class ladder.</a:t>
          </a:r>
          <a:endParaRPr lang="en-US" sz="2300" kern="1200" dirty="0">
            <a:latin typeface="+mj-lt"/>
          </a:endParaRPr>
        </a:p>
      </dsp:txBody>
      <dsp:txXfrm>
        <a:off x="0" y="2681161"/>
        <a:ext cx="5873750" cy="133959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30807-BDF1-4879-83B9-EC9B82F356B7}">
      <dsp:nvSpPr>
        <dsp:cNvPr id="0" name=""/>
        <dsp:cNvSpPr/>
      </dsp:nvSpPr>
      <dsp:spPr>
        <a:xfrm>
          <a:off x="0" y="0"/>
          <a:ext cx="62484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75843A-E75B-49EA-B009-78E1B502B908}">
      <dsp:nvSpPr>
        <dsp:cNvPr id="0" name=""/>
        <dsp:cNvSpPr/>
      </dsp:nvSpPr>
      <dsp:spPr>
        <a:xfrm>
          <a:off x="0" y="0"/>
          <a:ext cx="6248400" cy="1739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b="0" kern="1200" dirty="0" smtClean="0">
              <a:solidFill>
                <a:schemeClr val="tx1"/>
              </a:solidFill>
              <a:latin typeface="+mj-lt"/>
            </a:rPr>
            <a:t>The ability of individuals or groups to change their position within their society’s class structure during their lifetime.</a:t>
          </a:r>
          <a:endParaRPr lang="en-US" sz="2700" b="0" kern="1200" dirty="0">
            <a:solidFill>
              <a:schemeClr val="tx1"/>
            </a:solidFill>
            <a:latin typeface="+mj-lt"/>
          </a:endParaRPr>
        </a:p>
      </dsp:txBody>
      <dsp:txXfrm>
        <a:off x="0" y="0"/>
        <a:ext cx="6248400" cy="1739279"/>
      </dsp:txXfrm>
    </dsp:sp>
    <dsp:sp modelId="{94B68835-6A10-4DE2-8325-2A4C2A752279}">
      <dsp:nvSpPr>
        <dsp:cNvPr id="0" name=""/>
        <dsp:cNvSpPr/>
      </dsp:nvSpPr>
      <dsp:spPr>
        <a:xfrm>
          <a:off x="0" y="1739279"/>
          <a:ext cx="62484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CE8F5B-BD66-4C6C-8879-29B3B9A09FB1}">
      <dsp:nvSpPr>
        <dsp:cNvPr id="0" name=""/>
        <dsp:cNvSpPr/>
      </dsp:nvSpPr>
      <dsp:spPr>
        <a:xfrm>
          <a:off x="0" y="1739279"/>
          <a:ext cx="6248400" cy="1739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b="0" kern="1200" dirty="0" smtClean="0">
              <a:solidFill>
                <a:schemeClr val="tx1"/>
              </a:solidFill>
              <a:latin typeface="+mj-lt"/>
            </a:rPr>
            <a:t>It is the movement up or down the social class ladder. Refers to how a person’s social standing changes with time. </a:t>
          </a:r>
          <a:endParaRPr lang="en-US" sz="2700" b="0" kern="1200" dirty="0">
            <a:solidFill>
              <a:schemeClr val="tx1"/>
            </a:solidFill>
            <a:latin typeface="+mj-lt"/>
          </a:endParaRPr>
        </a:p>
      </dsp:txBody>
      <dsp:txXfrm>
        <a:off x="0" y="1739279"/>
        <a:ext cx="6248400" cy="173927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ED064-294A-4E2A-B26C-C1FA0CB21E4A}">
      <dsp:nvSpPr>
        <dsp:cNvPr id="0" name=""/>
        <dsp:cNvSpPr/>
      </dsp:nvSpPr>
      <dsp:spPr>
        <a:xfrm>
          <a:off x="0" y="1008"/>
          <a:ext cx="6912495" cy="84942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b="1" kern="1200" dirty="0" smtClean="0">
              <a:solidFill>
                <a:srgbClr val="002060"/>
              </a:solidFill>
              <a:latin typeface="Segoe UI" panose="020B0502040204020203" pitchFamily="34" charset="0"/>
              <a:cs typeface="Segoe UI" panose="020B0502040204020203" pitchFamily="34" charset="0"/>
            </a:rPr>
            <a:t>Social Mobility</a:t>
          </a:r>
          <a:endParaRPr lang="en-US" sz="3300" kern="1200" dirty="0">
            <a:solidFill>
              <a:srgbClr val="002060"/>
            </a:solidFill>
            <a:latin typeface="Segoe UI" panose="020B0502040204020203" pitchFamily="34" charset="0"/>
            <a:cs typeface="Segoe UI" panose="020B0502040204020203" pitchFamily="34" charset="0"/>
          </a:endParaRPr>
        </a:p>
      </dsp:txBody>
      <dsp:txXfrm>
        <a:off x="41465" y="42473"/>
        <a:ext cx="6829565" cy="76649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01A074-2577-4A6D-8323-64BEB4E08B8E}">
      <dsp:nvSpPr>
        <dsp:cNvPr id="0" name=""/>
        <dsp:cNvSpPr/>
      </dsp:nvSpPr>
      <dsp:spPr>
        <a:xfrm>
          <a:off x="0" y="5165"/>
          <a:ext cx="8128000" cy="84942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1" kern="1200" dirty="0" smtClean="0">
              <a:solidFill>
                <a:srgbClr val="002060"/>
              </a:solidFill>
              <a:latin typeface="Segoe UI" panose="020B0502040204020203" pitchFamily="34" charset="0"/>
              <a:cs typeface="Segoe UI" panose="020B0502040204020203" pitchFamily="34" charset="0"/>
            </a:rPr>
            <a:t>Types of Social Mobility</a:t>
          </a:r>
          <a:endParaRPr lang="en-US" sz="3300" kern="1200" dirty="0">
            <a:solidFill>
              <a:srgbClr val="002060"/>
            </a:solidFill>
            <a:latin typeface="Segoe UI" panose="020B0502040204020203" pitchFamily="34" charset="0"/>
            <a:cs typeface="Segoe UI" panose="020B0502040204020203" pitchFamily="34" charset="0"/>
          </a:endParaRPr>
        </a:p>
      </dsp:txBody>
      <dsp:txXfrm>
        <a:off x="41465" y="46630"/>
        <a:ext cx="8045070" cy="76649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2C164-552B-4002-81C7-0ECCD3A77F7C}">
      <dsp:nvSpPr>
        <dsp:cNvPr id="0" name=""/>
        <dsp:cNvSpPr/>
      </dsp:nvSpPr>
      <dsp:spPr>
        <a:xfrm>
          <a:off x="0" y="0"/>
          <a:ext cx="1027305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D1A6A3-243A-49BB-8F30-1760A0EF08BB}">
      <dsp:nvSpPr>
        <dsp:cNvPr id="0" name=""/>
        <dsp:cNvSpPr/>
      </dsp:nvSpPr>
      <dsp:spPr>
        <a:xfrm>
          <a:off x="0" y="0"/>
          <a:ext cx="10273059" cy="1175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b="1" kern="1200" dirty="0" smtClean="0">
              <a:latin typeface="+mj-lt"/>
            </a:rPr>
            <a:t>Karl Marx </a:t>
          </a:r>
          <a:r>
            <a:rPr lang="en-US" sz="2300" kern="1200" dirty="0" smtClean="0">
              <a:latin typeface="+mj-lt"/>
            </a:rPr>
            <a:t>argued that a single factor determines social class: </a:t>
          </a:r>
          <a:r>
            <a:rPr lang="en-US" sz="2300" i="1" kern="1200" dirty="0" smtClean="0">
              <a:latin typeface="+mj-lt"/>
            </a:rPr>
            <a:t>If you own the means of production</a:t>
          </a:r>
          <a:r>
            <a:rPr lang="en-US" sz="2300" kern="1200" dirty="0" smtClean="0">
              <a:latin typeface="+mj-lt"/>
            </a:rPr>
            <a:t>, you belong to the </a:t>
          </a:r>
          <a:r>
            <a:rPr lang="en-US" sz="2300" b="1" kern="1200" dirty="0" smtClean="0">
              <a:latin typeface="+mj-lt"/>
            </a:rPr>
            <a:t>bourgeoisie</a:t>
          </a:r>
          <a:r>
            <a:rPr lang="en-US" sz="2300" kern="1200" dirty="0" smtClean="0">
              <a:latin typeface="+mj-lt"/>
            </a:rPr>
            <a:t>; if you do not, you are one of the </a:t>
          </a:r>
          <a:r>
            <a:rPr lang="en-US" sz="2300" b="1" kern="1200" dirty="0" smtClean="0">
              <a:latin typeface="+mj-lt"/>
            </a:rPr>
            <a:t>proletariat</a:t>
          </a:r>
          <a:r>
            <a:rPr lang="en-US" sz="2300" kern="1200" dirty="0" smtClean="0">
              <a:latin typeface="+mj-lt"/>
            </a:rPr>
            <a:t>.</a:t>
          </a:r>
          <a:endParaRPr lang="en-US" sz="2300" kern="1200" dirty="0">
            <a:latin typeface="+mj-lt"/>
          </a:endParaRPr>
        </a:p>
      </dsp:txBody>
      <dsp:txXfrm>
        <a:off x="0" y="0"/>
        <a:ext cx="10273059" cy="117512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C087E-9C7D-4F93-9E07-3F9B67ADE46E}">
      <dsp:nvSpPr>
        <dsp:cNvPr id="0" name=""/>
        <dsp:cNvSpPr/>
      </dsp:nvSpPr>
      <dsp:spPr>
        <a:xfrm>
          <a:off x="0" y="2191"/>
          <a:ext cx="9458224" cy="102960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solidFill>
                <a:srgbClr val="002060"/>
              </a:solidFill>
              <a:latin typeface="Segoe UI" panose="020B0502040204020203" pitchFamily="34" charset="0"/>
              <a:cs typeface="Segoe UI" panose="020B0502040204020203" pitchFamily="34" charset="0"/>
            </a:rPr>
            <a:t>Theoretical perspectives on Social Stratification</a:t>
          </a:r>
          <a:endParaRPr lang="en-US" sz="3200" kern="1200" dirty="0">
            <a:solidFill>
              <a:srgbClr val="002060"/>
            </a:solidFill>
            <a:latin typeface="Segoe UI" panose="020B0502040204020203" pitchFamily="34" charset="0"/>
            <a:cs typeface="Segoe UI" panose="020B0502040204020203" pitchFamily="34" charset="0"/>
          </a:endParaRPr>
        </a:p>
      </dsp:txBody>
      <dsp:txXfrm>
        <a:off x="50261" y="52452"/>
        <a:ext cx="9357702" cy="92907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2950E-AA4B-47B2-9EB1-A9767545EBD2}">
      <dsp:nvSpPr>
        <dsp:cNvPr id="0" name=""/>
        <dsp:cNvSpPr/>
      </dsp:nvSpPr>
      <dsp:spPr>
        <a:xfrm>
          <a:off x="0" y="825"/>
          <a:ext cx="1033410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F105F7-AB59-487A-B653-6F3D8C40F7D0}">
      <dsp:nvSpPr>
        <dsp:cNvPr id="0" name=""/>
        <dsp:cNvSpPr/>
      </dsp:nvSpPr>
      <dsp:spPr>
        <a:xfrm>
          <a:off x="0" y="825"/>
          <a:ext cx="10334105" cy="1140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b="0" i="0" kern="1200" dirty="0" smtClean="0">
              <a:solidFill>
                <a:schemeClr val="tx1"/>
              </a:solidFill>
              <a:latin typeface="+mj-lt"/>
            </a:rPr>
            <a:t>A Marxist concept that suggests that the proletariat (working class) do not </a:t>
          </a:r>
          <a:r>
            <a:rPr lang="en-US" sz="2400" b="0" i="0" kern="1200" dirty="0" err="1" smtClean="0">
              <a:solidFill>
                <a:schemeClr val="tx1"/>
              </a:solidFill>
              <a:latin typeface="+mj-lt"/>
            </a:rPr>
            <a:t>recognise</a:t>
          </a:r>
          <a:r>
            <a:rPr lang="en-US" sz="2400" b="0" i="0" kern="1200" dirty="0" smtClean="0">
              <a:solidFill>
                <a:schemeClr val="tx1"/>
              </a:solidFill>
              <a:latin typeface="+mj-lt"/>
            </a:rPr>
            <a:t> that they are being exploited by the bourgeoisie (ruling class) and indeed contribute to their own exploitation. </a:t>
          </a:r>
          <a:endParaRPr lang="en-US" sz="2400" kern="1200" dirty="0">
            <a:solidFill>
              <a:schemeClr val="tx1"/>
            </a:solidFill>
            <a:latin typeface="+mj-lt"/>
          </a:endParaRPr>
        </a:p>
      </dsp:txBody>
      <dsp:txXfrm>
        <a:off x="0" y="825"/>
        <a:ext cx="10334105" cy="1140564"/>
      </dsp:txXfrm>
    </dsp:sp>
    <dsp:sp modelId="{6F69E0D2-6AC9-4390-92FE-9A9FF543D8EC}">
      <dsp:nvSpPr>
        <dsp:cNvPr id="0" name=""/>
        <dsp:cNvSpPr/>
      </dsp:nvSpPr>
      <dsp:spPr>
        <a:xfrm>
          <a:off x="0" y="1141390"/>
          <a:ext cx="1033410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A17045-AB58-44CE-BE52-C3A989989148}">
      <dsp:nvSpPr>
        <dsp:cNvPr id="0" name=""/>
        <dsp:cNvSpPr/>
      </dsp:nvSpPr>
      <dsp:spPr>
        <a:xfrm>
          <a:off x="0" y="1141390"/>
          <a:ext cx="10334105" cy="88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smtClean="0">
              <a:solidFill>
                <a:schemeClr val="tx1"/>
              </a:solidFill>
              <a:latin typeface="+mj-lt"/>
            </a:rPr>
            <a:t>Mass media play an important role in ensuring that the working class remain happy with their situation despite the inherent unfairness of the system.</a:t>
          </a:r>
          <a:endParaRPr lang="en-US" sz="2400" kern="1200" dirty="0">
            <a:solidFill>
              <a:schemeClr val="tx1"/>
            </a:solidFill>
            <a:latin typeface="+mj-lt"/>
          </a:endParaRPr>
        </a:p>
      </dsp:txBody>
      <dsp:txXfrm>
        <a:off x="0" y="1141390"/>
        <a:ext cx="10334105" cy="885078"/>
      </dsp:txXfrm>
    </dsp:sp>
    <dsp:sp modelId="{229FCC82-3AFE-4920-9D47-3CA600FE1D7E}">
      <dsp:nvSpPr>
        <dsp:cNvPr id="0" name=""/>
        <dsp:cNvSpPr/>
      </dsp:nvSpPr>
      <dsp:spPr>
        <a:xfrm>
          <a:off x="0" y="2026468"/>
          <a:ext cx="1033410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936B3-B5A3-4906-847A-8D48FFEBDC94}">
      <dsp:nvSpPr>
        <dsp:cNvPr id="0" name=""/>
        <dsp:cNvSpPr/>
      </dsp:nvSpPr>
      <dsp:spPr>
        <a:xfrm>
          <a:off x="0" y="2026468"/>
          <a:ext cx="10334105" cy="988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smtClean="0">
              <a:solidFill>
                <a:schemeClr val="tx1"/>
              </a:solidFill>
              <a:latin typeface="+mj-lt"/>
            </a:rPr>
            <a:t>Workers mistakenly thinking of themselves as capitalists. Hold values and beliefs that benefit the ruling class, and do not understand that they are being exploited.</a:t>
          </a:r>
        </a:p>
      </dsp:txBody>
      <dsp:txXfrm>
        <a:off x="0" y="2026468"/>
        <a:ext cx="10334105" cy="988504"/>
      </dsp:txXfrm>
    </dsp:sp>
    <dsp:sp modelId="{3229E4C0-94D4-4B44-9BEE-13275E65466E}">
      <dsp:nvSpPr>
        <dsp:cNvPr id="0" name=""/>
        <dsp:cNvSpPr/>
      </dsp:nvSpPr>
      <dsp:spPr>
        <a:xfrm>
          <a:off x="0" y="3014973"/>
          <a:ext cx="1033410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95848A-4FC3-44BC-AA70-DA2B28CD2274}">
      <dsp:nvSpPr>
        <dsp:cNvPr id="0" name=""/>
        <dsp:cNvSpPr/>
      </dsp:nvSpPr>
      <dsp:spPr>
        <a:xfrm>
          <a:off x="0" y="3014973"/>
          <a:ext cx="10334105" cy="1140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smtClean="0">
              <a:solidFill>
                <a:schemeClr val="tx1"/>
              </a:solidFill>
              <a:latin typeface="+mj-lt"/>
            </a:rPr>
            <a:t>For example, workers with a few dollars in the bank may forget that they are workers and instead see themselves as investors, or as capitalists who are about to launch a successful business.</a:t>
          </a:r>
          <a:endParaRPr lang="en-US" sz="2400" kern="1200" dirty="0">
            <a:solidFill>
              <a:schemeClr val="tx1"/>
            </a:solidFill>
            <a:latin typeface="+mj-lt"/>
          </a:endParaRPr>
        </a:p>
      </dsp:txBody>
      <dsp:txXfrm>
        <a:off x="0" y="3014973"/>
        <a:ext cx="10334105" cy="114056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69DF1A-829A-4F2C-8794-ED5A66E55E15}">
      <dsp:nvSpPr>
        <dsp:cNvPr id="0" name=""/>
        <dsp:cNvSpPr/>
      </dsp:nvSpPr>
      <dsp:spPr>
        <a:xfrm>
          <a:off x="0" y="59"/>
          <a:ext cx="8128000" cy="718316"/>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smtClean="0">
              <a:solidFill>
                <a:srgbClr val="002060"/>
              </a:solidFill>
              <a:latin typeface="Segoe UI" panose="020B0502040204020203" pitchFamily="34" charset="0"/>
              <a:cs typeface="Segoe UI" panose="020B0502040204020203" pitchFamily="34" charset="0"/>
            </a:rPr>
            <a:t>False Class Consciousness</a:t>
          </a:r>
          <a:endParaRPr lang="en-US" sz="3600" b="1" kern="1200" dirty="0">
            <a:solidFill>
              <a:srgbClr val="002060"/>
            </a:solidFill>
            <a:latin typeface="Segoe UI" panose="020B0502040204020203" pitchFamily="34" charset="0"/>
            <a:cs typeface="Segoe UI" panose="020B0502040204020203" pitchFamily="34" charset="0"/>
          </a:endParaRPr>
        </a:p>
      </dsp:txBody>
      <dsp:txXfrm>
        <a:off x="35065" y="35124"/>
        <a:ext cx="8057870" cy="6481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7F547-2839-45A0-9158-FE821E2FFB5A}">
      <dsp:nvSpPr>
        <dsp:cNvPr id="0" name=""/>
        <dsp:cNvSpPr/>
      </dsp:nvSpPr>
      <dsp:spPr>
        <a:xfrm>
          <a:off x="0" y="0"/>
          <a:ext cx="881740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6DB195-B407-4E24-93D1-92F4FE56D452}">
      <dsp:nvSpPr>
        <dsp:cNvPr id="0" name=""/>
        <dsp:cNvSpPr/>
      </dsp:nvSpPr>
      <dsp:spPr>
        <a:xfrm>
          <a:off x="0" y="0"/>
          <a:ext cx="8817407" cy="143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ctr" defTabSz="1422400">
            <a:lnSpc>
              <a:spcPct val="90000"/>
            </a:lnSpc>
            <a:spcBef>
              <a:spcPct val="0"/>
            </a:spcBef>
            <a:spcAft>
              <a:spcPct val="35000"/>
            </a:spcAft>
          </a:pPr>
          <a:r>
            <a:rPr lang="en-US" sz="3200" kern="1200" dirty="0" smtClean="0">
              <a:latin typeface="+mj-lt"/>
            </a:rPr>
            <a:t>The condition where people have </a:t>
          </a:r>
          <a:r>
            <a:rPr lang="en-US" sz="3200" b="1" u="sng" kern="1200" dirty="0" smtClean="0">
              <a:latin typeface="+mj-lt"/>
            </a:rPr>
            <a:t>unequal access </a:t>
          </a:r>
          <a:r>
            <a:rPr lang="en-US" sz="3200" kern="1200" dirty="0" smtClean="0">
              <a:latin typeface="+mj-lt"/>
            </a:rPr>
            <a:t>to valued resources, services and positions in society.</a:t>
          </a:r>
          <a:endParaRPr lang="en-US" sz="3200" kern="1200" dirty="0">
            <a:latin typeface="+mj-lt"/>
          </a:endParaRPr>
        </a:p>
      </dsp:txBody>
      <dsp:txXfrm>
        <a:off x="0" y="0"/>
        <a:ext cx="8817407" cy="1435080"/>
      </dsp:txXfrm>
    </dsp:sp>
    <dsp:sp modelId="{DA83DA84-13D2-42BB-B3C3-D32D20865A99}">
      <dsp:nvSpPr>
        <dsp:cNvPr id="0" name=""/>
        <dsp:cNvSpPr/>
      </dsp:nvSpPr>
      <dsp:spPr>
        <a:xfrm>
          <a:off x="0" y="1435080"/>
          <a:ext cx="881740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D5431E-FBFA-4CF5-91B8-033515BB4CDA}">
      <dsp:nvSpPr>
        <dsp:cNvPr id="0" name=""/>
        <dsp:cNvSpPr/>
      </dsp:nvSpPr>
      <dsp:spPr>
        <a:xfrm>
          <a:off x="0" y="1435080"/>
          <a:ext cx="8817407" cy="143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ctr" defTabSz="1422400">
            <a:lnSpc>
              <a:spcPct val="90000"/>
            </a:lnSpc>
            <a:spcBef>
              <a:spcPct val="0"/>
            </a:spcBef>
            <a:spcAft>
              <a:spcPct val="35000"/>
            </a:spcAft>
          </a:pPr>
          <a:r>
            <a:rPr lang="en-US" sz="3200" kern="1200" dirty="0" smtClean="0">
              <a:latin typeface="+mj-lt"/>
            </a:rPr>
            <a:t>E.g., </a:t>
          </a:r>
          <a:r>
            <a:rPr lang="en-US" sz="3200" b="1" u="sng" kern="1200" dirty="0" smtClean="0">
              <a:latin typeface="+mj-lt"/>
            </a:rPr>
            <a:t>racial</a:t>
          </a:r>
          <a:r>
            <a:rPr lang="en-US" sz="3200" kern="1200" dirty="0" smtClean="0">
              <a:latin typeface="+mj-lt"/>
            </a:rPr>
            <a:t> inequality, </a:t>
          </a:r>
          <a:r>
            <a:rPr lang="en-US" sz="3200" b="1" u="sng" kern="1200" dirty="0" smtClean="0">
              <a:latin typeface="+mj-lt"/>
            </a:rPr>
            <a:t>wealth</a:t>
          </a:r>
          <a:r>
            <a:rPr lang="en-US" sz="3200" kern="1200" dirty="0" smtClean="0">
              <a:latin typeface="+mj-lt"/>
            </a:rPr>
            <a:t> inequality, </a:t>
          </a:r>
          <a:r>
            <a:rPr lang="en-US" sz="3200" b="1" u="sng" kern="1200" dirty="0" smtClean="0">
              <a:latin typeface="+mj-lt"/>
            </a:rPr>
            <a:t>gender</a:t>
          </a:r>
          <a:r>
            <a:rPr lang="en-US" sz="3200" kern="1200" dirty="0" smtClean="0">
              <a:latin typeface="+mj-lt"/>
            </a:rPr>
            <a:t> inequality, </a:t>
          </a:r>
          <a:r>
            <a:rPr lang="en-US" sz="3200" b="1" u="sng" kern="1200" dirty="0" smtClean="0">
              <a:latin typeface="+mj-lt"/>
            </a:rPr>
            <a:t>judicial</a:t>
          </a:r>
          <a:r>
            <a:rPr lang="en-US" sz="3200" kern="1200" dirty="0" smtClean="0">
              <a:latin typeface="+mj-lt"/>
            </a:rPr>
            <a:t> treatment, </a:t>
          </a:r>
          <a:r>
            <a:rPr lang="en-US" sz="3200" b="1" u="sng" kern="1200" dirty="0" smtClean="0">
              <a:latin typeface="+mj-lt"/>
            </a:rPr>
            <a:t>educational</a:t>
          </a:r>
          <a:r>
            <a:rPr lang="en-US" sz="3200" kern="1200" dirty="0" smtClean="0">
              <a:latin typeface="+mj-lt"/>
            </a:rPr>
            <a:t> inequality.</a:t>
          </a:r>
          <a:endParaRPr lang="en-US" sz="3200" kern="1200" dirty="0">
            <a:latin typeface="+mj-lt"/>
          </a:endParaRPr>
        </a:p>
      </dsp:txBody>
      <dsp:txXfrm>
        <a:off x="0" y="1435080"/>
        <a:ext cx="8817407" cy="143508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8454B-6649-4E6A-8C66-2BC85FE302C0}">
      <dsp:nvSpPr>
        <dsp:cNvPr id="0" name=""/>
        <dsp:cNvSpPr/>
      </dsp:nvSpPr>
      <dsp:spPr>
        <a:xfrm>
          <a:off x="0" y="0"/>
          <a:ext cx="996463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B1DDD1-8EBD-4F2A-AEBF-49D202381C3A}">
      <dsp:nvSpPr>
        <dsp:cNvPr id="0" name=""/>
        <dsp:cNvSpPr/>
      </dsp:nvSpPr>
      <dsp:spPr>
        <a:xfrm>
          <a:off x="0" y="0"/>
          <a:ext cx="9964631" cy="846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latin typeface="+mj-lt"/>
            </a:rPr>
            <a:t>Weber argued that property is only part of the picture. </a:t>
          </a:r>
          <a:r>
            <a:rPr lang="en-US" sz="2300" i="1" kern="1200" dirty="0" smtClean="0">
              <a:latin typeface="+mj-lt"/>
            </a:rPr>
            <a:t>Social class</a:t>
          </a:r>
          <a:r>
            <a:rPr lang="en-US" sz="2300" kern="1200" dirty="0" smtClean="0">
              <a:latin typeface="+mj-lt"/>
            </a:rPr>
            <a:t>, he said, has three components: property, power, and prestige. </a:t>
          </a:r>
          <a:endParaRPr lang="en-US" sz="2300" kern="1200" dirty="0">
            <a:latin typeface="+mj-lt"/>
          </a:endParaRPr>
        </a:p>
      </dsp:txBody>
      <dsp:txXfrm>
        <a:off x="0" y="0"/>
        <a:ext cx="9964631" cy="846301"/>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BDDA6-334D-4AD4-B811-1726A606AEBA}">
      <dsp:nvSpPr>
        <dsp:cNvPr id="0" name=""/>
        <dsp:cNvSpPr/>
      </dsp:nvSpPr>
      <dsp:spPr>
        <a:xfrm>
          <a:off x="0" y="68713"/>
          <a:ext cx="8128000" cy="77220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b="1" kern="1200" dirty="0" smtClean="0">
              <a:solidFill>
                <a:srgbClr val="002060"/>
              </a:solidFill>
              <a:latin typeface="Segoe UI" panose="020B0502040204020203" pitchFamily="34" charset="0"/>
              <a:cs typeface="Segoe UI" panose="020B0502040204020203" pitchFamily="34" charset="0"/>
            </a:rPr>
            <a:t>Max Weber: Property, Power, and Prestige</a:t>
          </a:r>
          <a:endParaRPr lang="en-US" sz="3000" b="1" kern="1200" dirty="0">
            <a:solidFill>
              <a:srgbClr val="002060"/>
            </a:solidFill>
            <a:latin typeface="Segoe UI" panose="020B0502040204020203" pitchFamily="34" charset="0"/>
            <a:cs typeface="Segoe UI" panose="020B0502040204020203" pitchFamily="34" charset="0"/>
          </a:endParaRPr>
        </a:p>
      </dsp:txBody>
      <dsp:txXfrm>
        <a:off x="37696" y="106409"/>
        <a:ext cx="8052608" cy="696808"/>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AF22E-7AAD-49A6-9F77-94DF2BE32FA2}">
      <dsp:nvSpPr>
        <dsp:cNvPr id="0" name=""/>
        <dsp:cNvSpPr/>
      </dsp:nvSpPr>
      <dsp:spPr>
        <a:xfrm>
          <a:off x="654" y="392829"/>
          <a:ext cx="2550812" cy="1530487"/>
        </a:xfrm>
        <a:prstGeom prst="rect">
          <a:avLst/>
        </a:prstGeom>
        <a:solidFill>
          <a:srgbClr val="A8C9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latin typeface="+mn-lt"/>
            </a:rPr>
            <a:t>1. </a:t>
          </a:r>
          <a:r>
            <a:rPr lang="en-US" sz="1600" b="1" i="1" kern="1200" dirty="0" smtClean="0">
              <a:latin typeface="+mn-lt"/>
            </a:rPr>
            <a:t>Power</a:t>
          </a:r>
          <a:r>
            <a:rPr lang="en-US" sz="1600" b="1" kern="1200" dirty="0" smtClean="0">
              <a:latin typeface="+mn-lt"/>
            </a:rPr>
            <a:t>, is the ability to control others, even over their objections.</a:t>
          </a:r>
          <a:endParaRPr lang="en-US" sz="1600" b="1" kern="1200" dirty="0">
            <a:latin typeface="+mn-lt"/>
          </a:endParaRPr>
        </a:p>
      </dsp:txBody>
      <dsp:txXfrm>
        <a:off x="654" y="392829"/>
        <a:ext cx="2550812" cy="1530487"/>
      </dsp:txXfrm>
    </dsp:sp>
    <dsp:sp modelId="{84A2CB8C-838C-4F5E-BE08-4E25CA9305C6}">
      <dsp:nvSpPr>
        <dsp:cNvPr id="0" name=""/>
        <dsp:cNvSpPr/>
      </dsp:nvSpPr>
      <dsp:spPr>
        <a:xfrm>
          <a:off x="2806548" y="392829"/>
          <a:ext cx="2550812" cy="1530487"/>
        </a:xfrm>
        <a:prstGeom prst="rect">
          <a:avLst/>
        </a:prstGeom>
        <a:solidFill>
          <a:srgbClr val="CC33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1" kern="1200" dirty="0" smtClean="0">
              <a:latin typeface="+mn-lt"/>
            </a:rPr>
            <a:t>2.  Property </a:t>
          </a:r>
          <a:r>
            <a:rPr lang="en-US" sz="1600" b="1" kern="1200" dirty="0" smtClean="0">
              <a:latin typeface="+mn-lt"/>
            </a:rPr>
            <a:t>(or wealth), said Weber, is certainly significant in determining a person’s standing in society.</a:t>
          </a:r>
          <a:endParaRPr lang="en-US" sz="1600" b="1" kern="1200" dirty="0">
            <a:latin typeface="+mn-lt"/>
          </a:endParaRPr>
        </a:p>
      </dsp:txBody>
      <dsp:txXfrm>
        <a:off x="2806548" y="392829"/>
        <a:ext cx="2550812" cy="1530487"/>
      </dsp:txXfrm>
    </dsp:sp>
    <dsp:sp modelId="{7568C523-20A0-4AC7-AEDC-D031A25221D0}">
      <dsp:nvSpPr>
        <dsp:cNvPr id="0" name=""/>
        <dsp:cNvSpPr/>
      </dsp:nvSpPr>
      <dsp:spPr>
        <a:xfrm>
          <a:off x="1403601" y="2178398"/>
          <a:ext cx="2550812" cy="1530487"/>
        </a:xfrm>
        <a:prstGeom prst="rect">
          <a:avLst/>
        </a:prstGeom>
        <a:solidFill>
          <a:srgbClr val="B888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1" kern="1200" dirty="0" smtClean="0">
              <a:latin typeface="+mn-lt"/>
            </a:rPr>
            <a:t>3. Prestige</a:t>
          </a:r>
          <a:r>
            <a:rPr lang="en-US" sz="1600" b="1" kern="1200" dirty="0" smtClean="0">
              <a:latin typeface="+mn-lt"/>
            </a:rPr>
            <a:t>, the third element in Weber’s analysis, is often derived from property and power, since people tend to admire the wealthy and powerful.</a:t>
          </a:r>
          <a:endParaRPr lang="en-US" sz="1600" b="1" kern="1200" dirty="0">
            <a:latin typeface="+mn-lt"/>
          </a:endParaRPr>
        </a:p>
      </dsp:txBody>
      <dsp:txXfrm>
        <a:off x="1403601" y="2178398"/>
        <a:ext cx="2550812" cy="1530487"/>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E161E-FF8E-4912-A716-E2DA545E81B1}">
      <dsp:nvSpPr>
        <dsp:cNvPr id="0" name=""/>
        <dsp:cNvSpPr/>
      </dsp:nvSpPr>
      <dsp:spPr>
        <a:xfrm>
          <a:off x="0" y="0"/>
          <a:ext cx="1037428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CA0847-BB6E-42EB-81F0-DD43D5B58086}">
      <dsp:nvSpPr>
        <dsp:cNvPr id="0" name=""/>
        <dsp:cNvSpPr/>
      </dsp:nvSpPr>
      <dsp:spPr>
        <a:xfrm>
          <a:off x="0" y="0"/>
          <a:ext cx="10374283" cy="826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kern="1200" dirty="0" smtClean="0">
              <a:latin typeface="+mj-lt"/>
            </a:rPr>
            <a:t>Wilbert Moore concluded that stratification of society is inevitable because:</a:t>
          </a:r>
          <a:endParaRPr lang="en-US" sz="2000" b="0" kern="1200" dirty="0">
            <a:latin typeface="+mj-lt"/>
          </a:endParaRPr>
        </a:p>
      </dsp:txBody>
      <dsp:txXfrm>
        <a:off x="0" y="0"/>
        <a:ext cx="10374283" cy="826134"/>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49B2C-38CC-40F3-A381-600EA0B92394}">
      <dsp:nvSpPr>
        <dsp:cNvPr id="0" name=""/>
        <dsp:cNvSpPr/>
      </dsp:nvSpPr>
      <dsp:spPr>
        <a:xfrm>
          <a:off x="0" y="35"/>
          <a:ext cx="7066280" cy="793177"/>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b="1" kern="1200" dirty="0" smtClean="0">
              <a:solidFill>
                <a:srgbClr val="002060"/>
              </a:solidFill>
              <a:latin typeface="Segoe UI" panose="020B0502040204020203" pitchFamily="34" charset="0"/>
              <a:cs typeface="Segoe UI" panose="020B0502040204020203" pitchFamily="34" charset="0"/>
            </a:rPr>
            <a:t>Why inequality is universal?</a:t>
          </a:r>
          <a:endParaRPr lang="en-US" sz="3600" b="1" kern="1200" dirty="0">
            <a:solidFill>
              <a:srgbClr val="002060"/>
            </a:solidFill>
            <a:latin typeface="Segoe UI" panose="020B0502040204020203" pitchFamily="34" charset="0"/>
            <a:cs typeface="Segoe UI" panose="020B0502040204020203" pitchFamily="34" charset="0"/>
          </a:endParaRPr>
        </a:p>
      </dsp:txBody>
      <dsp:txXfrm>
        <a:off x="38720" y="38755"/>
        <a:ext cx="6988840" cy="715737"/>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14FDC-510D-40A9-8063-53D37DAB7BCA}">
      <dsp:nvSpPr>
        <dsp:cNvPr id="0" name=""/>
        <dsp:cNvSpPr/>
      </dsp:nvSpPr>
      <dsp:spPr>
        <a:xfrm>
          <a:off x="0" y="65913"/>
          <a:ext cx="5828377" cy="675327"/>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2060"/>
              </a:solidFill>
              <a:latin typeface="+mj-lt"/>
            </a:rPr>
            <a:t>1. For society to function, its positions must be filled.</a:t>
          </a:r>
          <a:endParaRPr lang="en-US" sz="1700" kern="1200" dirty="0">
            <a:solidFill>
              <a:srgbClr val="002060"/>
            </a:solidFill>
          </a:endParaRPr>
        </a:p>
      </dsp:txBody>
      <dsp:txXfrm>
        <a:off x="32967" y="98880"/>
        <a:ext cx="5762443" cy="609393"/>
      </dsp:txXfrm>
    </dsp:sp>
    <dsp:sp modelId="{AAE79DAF-B2C2-43B3-9A01-49C16B417CDE}">
      <dsp:nvSpPr>
        <dsp:cNvPr id="0" name=""/>
        <dsp:cNvSpPr/>
      </dsp:nvSpPr>
      <dsp:spPr>
        <a:xfrm>
          <a:off x="0" y="790201"/>
          <a:ext cx="5828377" cy="675327"/>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2060"/>
              </a:solidFill>
              <a:latin typeface="+mj-lt"/>
            </a:rPr>
            <a:t>2. Some positions are more important than others.</a:t>
          </a:r>
          <a:endParaRPr lang="en-US" sz="1700" kern="1200" dirty="0">
            <a:solidFill>
              <a:srgbClr val="002060"/>
            </a:solidFill>
            <a:latin typeface="+mj-lt"/>
          </a:endParaRPr>
        </a:p>
      </dsp:txBody>
      <dsp:txXfrm>
        <a:off x="32967" y="823168"/>
        <a:ext cx="5762443" cy="609393"/>
      </dsp:txXfrm>
    </dsp:sp>
    <dsp:sp modelId="{38FDAFDA-E565-4D0F-8B34-AA495AE8E218}">
      <dsp:nvSpPr>
        <dsp:cNvPr id="0" name=""/>
        <dsp:cNvSpPr/>
      </dsp:nvSpPr>
      <dsp:spPr>
        <a:xfrm>
          <a:off x="0" y="1514489"/>
          <a:ext cx="5828377" cy="675327"/>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2060"/>
              </a:solidFill>
              <a:latin typeface="+mj-lt"/>
            </a:rPr>
            <a:t>3. The more important positions must be filled by the more qualified people.</a:t>
          </a:r>
          <a:endParaRPr lang="en-US" sz="1700" kern="1200" dirty="0">
            <a:solidFill>
              <a:srgbClr val="002060"/>
            </a:solidFill>
            <a:latin typeface="+mj-lt"/>
          </a:endParaRPr>
        </a:p>
      </dsp:txBody>
      <dsp:txXfrm>
        <a:off x="32967" y="1547456"/>
        <a:ext cx="5762443" cy="609393"/>
      </dsp:txXfrm>
    </dsp:sp>
    <dsp:sp modelId="{104F61EC-C303-4CF7-BF8D-BF3865DBA31B}">
      <dsp:nvSpPr>
        <dsp:cNvPr id="0" name=""/>
        <dsp:cNvSpPr/>
      </dsp:nvSpPr>
      <dsp:spPr>
        <a:xfrm>
          <a:off x="0" y="2238776"/>
          <a:ext cx="5828377" cy="675327"/>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2060"/>
              </a:solidFill>
              <a:latin typeface="+mj-lt"/>
            </a:rPr>
            <a:t>4. To motivate the more qualified people to fill these positions, they must offer greater rewards.</a:t>
          </a:r>
          <a:endParaRPr lang="en-US" sz="1700" kern="1200" dirty="0">
            <a:solidFill>
              <a:srgbClr val="002060"/>
            </a:solidFill>
            <a:latin typeface="+mj-lt"/>
          </a:endParaRPr>
        </a:p>
      </dsp:txBody>
      <dsp:txXfrm>
        <a:off x="32967" y="2271743"/>
        <a:ext cx="5762443" cy="609393"/>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FCF0B-9108-4ACB-9BBF-44A1ED55594D}">
      <dsp:nvSpPr>
        <dsp:cNvPr id="0" name=""/>
        <dsp:cNvSpPr/>
      </dsp:nvSpPr>
      <dsp:spPr>
        <a:xfrm>
          <a:off x="0" y="0"/>
          <a:ext cx="1043863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4D1C0D-B6EB-4923-A4F5-F3AC58BF0B4C}">
      <dsp:nvSpPr>
        <dsp:cNvPr id="0" name=""/>
        <dsp:cNvSpPr/>
      </dsp:nvSpPr>
      <dsp:spPr>
        <a:xfrm>
          <a:off x="0" y="0"/>
          <a:ext cx="10438634" cy="1238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b="1" u="sng" kern="1200" dirty="0" smtClean="0">
              <a:latin typeface="+mj-lt"/>
            </a:rPr>
            <a:t>Class Conflict and Scarce Resources:</a:t>
          </a:r>
          <a:r>
            <a:rPr lang="en-US" sz="2000" b="1" u="none" kern="1200" dirty="0" smtClean="0">
              <a:latin typeface="+mj-lt"/>
            </a:rPr>
            <a:t>  (</a:t>
          </a:r>
          <a:r>
            <a:rPr lang="en-US" sz="2000" b="1" kern="1200" dirty="0" err="1" smtClean="0">
              <a:latin typeface="+mj-lt"/>
            </a:rPr>
            <a:t>Mosca’s</a:t>
          </a:r>
          <a:r>
            <a:rPr lang="en-US" sz="2000" b="1" kern="1200" dirty="0" smtClean="0">
              <a:latin typeface="+mj-lt"/>
            </a:rPr>
            <a:t> Argument) </a:t>
          </a:r>
          <a:r>
            <a:rPr lang="en-US" sz="2000" kern="1200" dirty="0" smtClean="0">
              <a:latin typeface="+mj-lt"/>
            </a:rPr>
            <a:t>Italian sociologist Gaetano </a:t>
          </a:r>
          <a:r>
            <a:rPr lang="en-US" sz="2000" kern="1200" dirty="0" err="1" smtClean="0">
              <a:latin typeface="+mj-lt"/>
            </a:rPr>
            <a:t>Mosca</a:t>
          </a:r>
          <a:r>
            <a:rPr lang="en-US" sz="2000" kern="1200" dirty="0" smtClean="0">
              <a:latin typeface="+mj-lt"/>
            </a:rPr>
            <a:t> argued that every society will be stratified by power. This is inevitable, he said in an 1896 book titled </a:t>
          </a:r>
          <a:r>
            <a:rPr lang="en-US" sz="2000" b="1" i="1" kern="1200" dirty="0" smtClean="0">
              <a:latin typeface="+mj-lt"/>
            </a:rPr>
            <a:t>The Ruling Class</a:t>
          </a:r>
          <a:r>
            <a:rPr lang="en-US" sz="2000" kern="1200" dirty="0" smtClean="0">
              <a:latin typeface="+mj-lt"/>
            </a:rPr>
            <a:t>, because:</a:t>
          </a:r>
          <a:endParaRPr lang="en-US" sz="2000" kern="1200" dirty="0">
            <a:latin typeface="+mj-lt"/>
          </a:endParaRPr>
        </a:p>
      </dsp:txBody>
      <dsp:txXfrm>
        <a:off x="0" y="0"/>
        <a:ext cx="10438634" cy="1238597"/>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EE488-44C4-4E46-96D6-F3CD303598D0}">
      <dsp:nvSpPr>
        <dsp:cNvPr id="0" name=""/>
        <dsp:cNvSpPr/>
      </dsp:nvSpPr>
      <dsp:spPr>
        <a:xfrm>
          <a:off x="0" y="137"/>
          <a:ext cx="8128000" cy="834539"/>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smtClean="0">
              <a:solidFill>
                <a:srgbClr val="002060"/>
              </a:solidFill>
              <a:latin typeface="Segoe UI" panose="020B0502040204020203" pitchFamily="34" charset="0"/>
              <a:cs typeface="Segoe UI" panose="020B0502040204020203" pitchFamily="34" charset="0"/>
            </a:rPr>
            <a:t>The Conflict Perspective</a:t>
          </a:r>
          <a:endParaRPr lang="en-US" sz="4000" b="1" kern="1200" dirty="0">
            <a:solidFill>
              <a:srgbClr val="002060"/>
            </a:solidFill>
            <a:latin typeface="Segoe UI" panose="020B0502040204020203" pitchFamily="34" charset="0"/>
            <a:cs typeface="Segoe UI" panose="020B0502040204020203" pitchFamily="34" charset="0"/>
          </a:endParaRPr>
        </a:p>
      </dsp:txBody>
      <dsp:txXfrm>
        <a:off x="40739" y="40876"/>
        <a:ext cx="8046522" cy="753061"/>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EAFEA-06F6-4D0F-AC90-8883010E9211}">
      <dsp:nvSpPr>
        <dsp:cNvPr id="0" name=""/>
        <dsp:cNvSpPr/>
      </dsp:nvSpPr>
      <dsp:spPr>
        <a:xfrm>
          <a:off x="0" y="65522"/>
          <a:ext cx="5717005" cy="1062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a:lnSpc>
              <a:spcPct val="90000"/>
            </a:lnSpc>
            <a:spcBef>
              <a:spcPct val="0"/>
            </a:spcBef>
            <a:spcAft>
              <a:spcPct val="35000"/>
            </a:spcAft>
          </a:pPr>
          <a:r>
            <a:rPr lang="en-US" sz="1900" kern="1200" dirty="0" smtClean="0">
              <a:latin typeface="+mj-lt"/>
            </a:rPr>
            <a:t>1. No society can exist unless it is organized. This requires leadership to coordinate people’s actions.</a:t>
          </a:r>
          <a:endParaRPr lang="en-US" sz="1900" kern="1200" dirty="0"/>
        </a:p>
      </dsp:txBody>
      <dsp:txXfrm>
        <a:off x="51885" y="117407"/>
        <a:ext cx="5613235" cy="959101"/>
      </dsp:txXfrm>
    </dsp:sp>
    <dsp:sp modelId="{D8825248-5C84-448C-A001-E6FB4BFBDCB7}">
      <dsp:nvSpPr>
        <dsp:cNvPr id="0" name=""/>
        <dsp:cNvSpPr/>
      </dsp:nvSpPr>
      <dsp:spPr>
        <a:xfrm>
          <a:off x="0" y="1183114"/>
          <a:ext cx="5717005" cy="1062871"/>
        </a:xfrm>
        <a:prstGeom prst="roundRect">
          <a:avLst/>
        </a:prstGeom>
        <a:solidFill>
          <a:srgbClr val="CC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a:lnSpc>
              <a:spcPct val="90000"/>
            </a:lnSpc>
            <a:spcBef>
              <a:spcPct val="0"/>
            </a:spcBef>
            <a:spcAft>
              <a:spcPct val="35000"/>
            </a:spcAft>
          </a:pPr>
          <a:r>
            <a:rPr lang="en-US" sz="1900" kern="1200" dirty="0" smtClean="0">
              <a:latin typeface="+mj-lt"/>
            </a:rPr>
            <a:t>2. Leadership requires inequalities of power. By definition, some people lead, while others follow.</a:t>
          </a:r>
          <a:endParaRPr lang="en-US" sz="1900" kern="1200" dirty="0">
            <a:latin typeface="+mj-lt"/>
          </a:endParaRPr>
        </a:p>
      </dsp:txBody>
      <dsp:txXfrm>
        <a:off x="51885" y="1234999"/>
        <a:ext cx="5613235" cy="959101"/>
      </dsp:txXfrm>
    </dsp:sp>
    <dsp:sp modelId="{235D15F2-BA64-4D3F-B518-2FCF5CB39A40}">
      <dsp:nvSpPr>
        <dsp:cNvPr id="0" name=""/>
        <dsp:cNvSpPr/>
      </dsp:nvSpPr>
      <dsp:spPr>
        <a:xfrm>
          <a:off x="0" y="2300706"/>
          <a:ext cx="5717005" cy="1062871"/>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a:lnSpc>
              <a:spcPct val="90000"/>
            </a:lnSpc>
            <a:spcBef>
              <a:spcPct val="0"/>
            </a:spcBef>
            <a:spcAft>
              <a:spcPct val="35000"/>
            </a:spcAft>
          </a:pPr>
          <a:r>
            <a:rPr lang="en-US" sz="1900" kern="1200" dirty="0" smtClean="0">
              <a:latin typeface="+mj-lt"/>
            </a:rPr>
            <a:t>3. Because human nature is self-centered, people in power will use their positions to seize greater rewards for themselves.</a:t>
          </a:r>
          <a:endParaRPr lang="en-US" sz="1900" kern="1200" dirty="0">
            <a:latin typeface="+mj-lt"/>
          </a:endParaRPr>
        </a:p>
      </dsp:txBody>
      <dsp:txXfrm>
        <a:off x="51885" y="2352591"/>
        <a:ext cx="5613235" cy="95910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3F446-4ED4-4B6D-B6FA-EDB2729DF000}">
      <dsp:nvSpPr>
        <dsp:cNvPr id="0" name=""/>
        <dsp:cNvSpPr/>
      </dsp:nvSpPr>
      <dsp:spPr>
        <a:xfrm>
          <a:off x="0" y="1387"/>
          <a:ext cx="675384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842AB2-022D-4880-BEF2-F41C565F6ADC}">
      <dsp:nvSpPr>
        <dsp:cNvPr id="0" name=""/>
        <dsp:cNvSpPr/>
      </dsp:nvSpPr>
      <dsp:spPr>
        <a:xfrm>
          <a:off x="0" y="1387"/>
          <a:ext cx="6753847" cy="1090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latin typeface="+mj-lt"/>
            </a:rPr>
            <a:t>They examine how groups </a:t>
          </a:r>
          <a:r>
            <a:rPr lang="en-US" sz="2000" i="1" kern="1200" dirty="0" smtClean="0">
              <a:latin typeface="+mj-lt"/>
            </a:rPr>
            <a:t>within the same class </a:t>
          </a:r>
          <a:r>
            <a:rPr lang="en-US" sz="2000" kern="1200" dirty="0" smtClean="0">
              <a:latin typeface="+mj-lt"/>
            </a:rPr>
            <a:t>compete with one another for a larger slice of the pie (Collins 1999; King et al.2010).</a:t>
          </a:r>
          <a:endParaRPr lang="en-US" sz="2000" kern="1200" dirty="0">
            <a:latin typeface="+mj-lt"/>
          </a:endParaRPr>
        </a:p>
      </dsp:txBody>
      <dsp:txXfrm>
        <a:off x="0" y="1387"/>
        <a:ext cx="6753847" cy="1090350"/>
      </dsp:txXfrm>
    </dsp:sp>
    <dsp:sp modelId="{DD1857B5-8E82-43C0-A373-AFF552BD5D54}">
      <dsp:nvSpPr>
        <dsp:cNvPr id="0" name=""/>
        <dsp:cNvSpPr/>
      </dsp:nvSpPr>
      <dsp:spPr>
        <a:xfrm>
          <a:off x="0" y="1091738"/>
          <a:ext cx="675384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C2B8A-07F4-4047-9562-8333882BC7A8}">
      <dsp:nvSpPr>
        <dsp:cNvPr id="0" name=""/>
        <dsp:cNvSpPr/>
      </dsp:nvSpPr>
      <dsp:spPr>
        <a:xfrm>
          <a:off x="0" y="1091738"/>
          <a:ext cx="6747251" cy="1582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latin typeface="+mj-lt"/>
            </a:rPr>
            <a:t>Even within the same industry, for example, union will fight against union for higher salaries, shorter hours, and more power. Another focus of conflict theorists is conflict between racial–ethnic groups as they compete for education, housing, and even prestige—whatever rewards society has to offer. </a:t>
          </a:r>
          <a:endParaRPr lang="en-US" sz="2000" kern="1200" dirty="0">
            <a:latin typeface="+mj-lt"/>
          </a:endParaRPr>
        </a:p>
      </dsp:txBody>
      <dsp:txXfrm>
        <a:off x="0" y="1091738"/>
        <a:ext cx="6747251" cy="1582186"/>
      </dsp:txXfrm>
    </dsp:sp>
    <dsp:sp modelId="{E07DDEC2-75FC-4712-996F-088873DFBEE2}">
      <dsp:nvSpPr>
        <dsp:cNvPr id="0" name=""/>
        <dsp:cNvSpPr/>
      </dsp:nvSpPr>
      <dsp:spPr>
        <a:xfrm>
          <a:off x="0" y="2673925"/>
          <a:ext cx="675384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11DBCE-A962-4CA5-B2F7-17FDF6B9DC27}">
      <dsp:nvSpPr>
        <dsp:cNvPr id="0" name=""/>
        <dsp:cNvSpPr/>
      </dsp:nvSpPr>
      <dsp:spPr>
        <a:xfrm>
          <a:off x="0" y="2673925"/>
          <a:ext cx="6753847" cy="1090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latin typeface="+mj-lt"/>
            </a:rPr>
            <a:t>They also study the relations between women and men, which conflict theorists say are best understood as a conflict over power—over who controls society’s resource.</a:t>
          </a:r>
          <a:endParaRPr lang="en-US" sz="2000" kern="1200" dirty="0">
            <a:latin typeface="+mj-lt"/>
          </a:endParaRPr>
        </a:p>
      </dsp:txBody>
      <dsp:txXfrm>
        <a:off x="0" y="2673925"/>
        <a:ext cx="6753847" cy="1090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0D6F2-8D57-4C05-AC33-DB99341DAA37}">
      <dsp:nvSpPr>
        <dsp:cNvPr id="0" name=""/>
        <dsp:cNvSpPr/>
      </dsp:nvSpPr>
      <dsp:spPr>
        <a:xfrm>
          <a:off x="0" y="1683"/>
          <a:ext cx="10638704" cy="114192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cap="none" spc="0" dirty="0" smtClean="0">
              <a:ln w="9525">
                <a:solidFill>
                  <a:sysClr val="windowText" lastClr="000000"/>
                </a:solidFill>
                <a:prstDash val="solid"/>
              </a:ln>
              <a:solidFill>
                <a:srgbClr val="C00000"/>
              </a:solidFill>
              <a:effectLst>
                <a:outerShdw blurRad="12700" dist="38100" dir="2700000" algn="tl" rotWithShape="0">
                  <a:schemeClr val="bg1">
                    <a:lumMod val="50000"/>
                  </a:schemeClr>
                </a:outerShdw>
              </a:effectLst>
              <a:latin typeface="Segoe UI" panose="020B0502040204020203" pitchFamily="34" charset="0"/>
              <a:cs typeface="Segoe UI" panose="020B0502040204020203" pitchFamily="34" charset="0"/>
            </a:rPr>
            <a:t>Social Stratification</a:t>
          </a:r>
          <a:endParaRPr lang="en-US" sz="4000" b="1" kern="1200" cap="none" spc="0" dirty="0">
            <a:ln w="9525">
              <a:solidFill>
                <a:sysClr val="windowText" lastClr="000000"/>
              </a:solidFill>
              <a:prstDash val="solid"/>
            </a:ln>
            <a:solidFill>
              <a:srgbClr val="C00000"/>
            </a:solidFill>
            <a:effectLst>
              <a:outerShdw blurRad="12700" dist="38100" dir="2700000" algn="tl" rotWithShape="0">
                <a:schemeClr val="bg1">
                  <a:lumMod val="50000"/>
                </a:schemeClr>
              </a:outerShdw>
            </a:effectLst>
            <a:latin typeface="Segoe UI" panose="020B0502040204020203" pitchFamily="34" charset="0"/>
            <a:cs typeface="Segoe UI" panose="020B0502040204020203" pitchFamily="34" charset="0"/>
          </a:endParaRPr>
        </a:p>
      </dsp:txBody>
      <dsp:txXfrm>
        <a:off x="55744" y="57427"/>
        <a:ext cx="10527216" cy="1030432"/>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1CF3B-7FAC-4478-88F8-F90C6B12BAFB}">
      <dsp:nvSpPr>
        <dsp:cNvPr id="0" name=""/>
        <dsp:cNvSpPr/>
      </dsp:nvSpPr>
      <dsp:spPr>
        <a:xfrm>
          <a:off x="0" y="261"/>
          <a:ext cx="10408992" cy="996419"/>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smtClean="0">
              <a:solidFill>
                <a:srgbClr val="002060"/>
              </a:solidFill>
              <a:latin typeface="Segoe UI" panose="020B0502040204020203" pitchFamily="34" charset="0"/>
              <a:cs typeface="Segoe UI" panose="020B0502040204020203" pitchFamily="34" charset="0"/>
            </a:rPr>
            <a:t>Current Applications of Conflict Theory</a:t>
          </a:r>
          <a:endParaRPr lang="en-US" sz="4000" kern="1200" dirty="0">
            <a:solidFill>
              <a:srgbClr val="002060"/>
            </a:solidFill>
            <a:latin typeface="Segoe UI" panose="020B0502040204020203" pitchFamily="34" charset="0"/>
            <a:cs typeface="Segoe UI" panose="020B0502040204020203" pitchFamily="34" charset="0"/>
          </a:endParaRPr>
        </a:p>
      </dsp:txBody>
      <dsp:txXfrm>
        <a:off x="48641" y="48902"/>
        <a:ext cx="10311710" cy="8991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AFCD0-923D-43F2-BE0A-77436C7F7917}">
      <dsp:nvSpPr>
        <dsp:cNvPr id="0" name=""/>
        <dsp:cNvSpPr/>
      </dsp:nvSpPr>
      <dsp:spPr>
        <a:xfrm>
          <a:off x="0" y="0"/>
          <a:ext cx="1073343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834AF-39D0-422E-AF77-A7A3ED785F2E}">
      <dsp:nvSpPr>
        <dsp:cNvPr id="0" name=""/>
        <dsp:cNvSpPr/>
      </dsp:nvSpPr>
      <dsp:spPr>
        <a:xfrm>
          <a:off x="0" y="0"/>
          <a:ext cx="10733439" cy="88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mj-lt"/>
              <a:cs typeface="Times New Roman" panose="02020603050405020304" pitchFamily="18" charset="0"/>
            </a:rPr>
            <a:t>Sociologists use the term social stratification to describe </a:t>
          </a:r>
          <a:r>
            <a:rPr lang="en-US" sz="2000" b="1" u="sng" kern="1200" dirty="0" smtClean="0">
              <a:latin typeface="+mj-lt"/>
              <a:cs typeface="Times New Roman" panose="02020603050405020304" pitchFamily="18" charset="0"/>
            </a:rPr>
            <a:t>the system of social standing.</a:t>
          </a:r>
          <a:endParaRPr lang="en-US" sz="2000" b="1" u="sng" kern="1200" dirty="0"/>
        </a:p>
      </dsp:txBody>
      <dsp:txXfrm>
        <a:off x="0" y="0"/>
        <a:ext cx="10733439" cy="881255"/>
      </dsp:txXfrm>
    </dsp:sp>
    <dsp:sp modelId="{18A27EAC-0DF8-4474-997F-FBE0AA7D61D6}">
      <dsp:nvSpPr>
        <dsp:cNvPr id="0" name=""/>
        <dsp:cNvSpPr/>
      </dsp:nvSpPr>
      <dsp:spPr>
        <a:xfrm>
          <a:off x="0" y="881255"/>
          <a:ext cx="1073343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6817C8-35D2-419E-9621-A2142F4D4D36}">
      <dsp:nvSpPr>
        <dsp:cNvPr id="0" name=""/>
        <dsp:cNvSpPr/>
      </dsp:nvSpPr>
      <dsp:spPr>
        <a:xfrm>
          <a:off x="0" y="881255"/>
          <a:ext cx="10733439" cy="88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effectLst/>
              <a:latin typeface="+mj-lt"/>
              <a:cs typeface="Times New Roman" panose="02020603050405020304" pitchFamily="18" charset="0"/>
            </a:rPr>
            <a:t>Social stratification is a system in which </a:t>
          </a:r>
          <a:r>
            <a:rPr lang="en-US" sz="2000" b="1" u="sng" kern="1200" dirty="0" smtClean="0">
              <a:effectLst/>
              <a:latin typeface="+mj-lt"/>
              <a:cs typeface="Times New Roman" panose="02020603050405020304" pitchFamily="18" charset="0"/>
            </a:rPr>
            <a:t>groups of people are divided into layers according to their relative property, power, and prestige - </a:t>
          </a:r>
          <a:r>
            <a:rPr lang="en-US" sz="2000" kern="1200" dirty="0" smtClean="0">
              <a:latin typeface="+mj-lt"/>
            </a:rPr>
            <a:t>a social hierarchy where classification is based on the </a:t>
          </a:r>
          <a:r>
            <a:rPr lang="en-US" sz="2000" b="1" u="sng" kern="1200" dirty="0" smtClean="0">
              <a:latin typeface="+mj-lt"/>
            </a:rPr>
            <a:t>wealth, occupation, education level, race, or gender.</a:t>
          </a:r>
          <a:endParaRPr lang="en-US" sz="2000" b="1" u="sng" kern="1200" dirty="0">
            <a:effectLst/>
            <a:latin typeface="+mj-lt"/>
            <a:cs typeface="Times New Roman" panose="02020603050405020304" pitchFamily="18" charset="0"/>
          </a:endParaRPr>
        </a:p>
      </dsp:txBody>
      <dsp:txXfrm>
        <a:off x="0" y="881255"/>
        <a:ext cx="10733439" cy="8812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8E5FC-E569-440B-8E28-918CE21666F3}">
      <dsp:nvSpPr>
        <dsp:cNvPr id="0" name=""/>
        <dsp:cNvSpPr/>
      </dsp:nvSpPr>
      <dsp:spPr>
        <a:xfrm>
          <a:off x="0" y="0"/>
          <a:ext cx="705493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A3FF9-A289-4328-9973-4A7DD8F5C640}">
      <dsp:nvSpPr>
        <dsp:cNvPr id="0" name=""/>
        <dsp:cNvSpPr/>
      </dsp:nvSpPr>
      <dsp:spPr>
        <a:xfrm>
          <a:off x="0" y="0"/>
          <a:ext cx="7054932" cy="1568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latin typeface="+mj-lt"/>
            </a:rPr>
            <a:t>Implications include unequal access to resources, power, and opportunities. It can perpetuate social inequalities, affect social cohesion, and limit mobility, potentially leading to social tension and conflict.</a:t>
          </a:r>
          <a:endParaRPr lang="en-US" sz="2000" kern="1200" dirty="0">
            <a:latin typeface="+mj-lt"/>
          </a:endParaRPr>
        </a:p>
      </dsp:txBody>
      <dsp:txXfrm>
        <a:off x="0" y="0"/>
        <a:ext cx="7054932" cy="1568382"/>
      </dsp:txXfrm>
    </dsp:sp>
    <dsp:sp modelId="{0C0F2129-4289-4471-9D6D-FD87C45AD79A}">
      <dsp:nvSpPr>
        <dsp:cNvPr id="0" name=""/>
        <dsp:cNvSpPr/>
      </dsp:nvSpPr>
      <dsp:spPr>
        <a:xfrm>
          <a:off x="0" y="1568382"/>
          <a:ext cx="705493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9A267D-F32E-4A17-AB55-E17288A2131B}">
      <dsp:nvSpPr>
        <dsp:cNvPr id="0" name=""/>
        <dsp:cNvSpPr/>
      </dsp:nvSpPr>
      <dsp:spPr>
        <a:xfrm>
          <a:off x="0" y="1568382"/>
          <a:ext cx="7054932" cy="1568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latin typeface="+mj-lt"/>
            </a:rPr>
            <a:t>Economic status, racial and ethnic stratification, gender stratification, age stratification, educational stratification, caste system, religious stratification.</a:t>
          </a:r>
          <a:endParaRPr lang="en-US" sz="2000" kern="1200" dirty="0">
            <a:latin typeface="+mj-lt"/>
          </a:endParaRPr>
        </a:p>
      </dsp:txBody>
      <dsp:txXfrm>
        <a:off x="0" y="1568382"/>
        <a:ext cx="7054932" cy="15683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74B6F-054C-48D6-8319-1FB84F67343B}">
      <dsp:nvSpPr>
        <dsp:cNvPr id="0" name=""/>
        <dsp:cNvSpPr/>
      </dsp:nvSpPr>
      <dsp:spPr>
        <a:xfrm>
          <a:off x="0" y="0"/>
          <a:ext cx="56374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9D4252-0308-46AC-9CED-F4C18D76F3A8}">
      <dsp:nvSpPr>
        <dsp:cNvPr id="0" name=""/>
        <dsp:cNvSpPr/>
      </dsp:nvSpPr>
      <dsp:spPr>
        <a:xfrm>
          <a:off x="0" y="0"/>
          <a:ext cx="5637414" cy="76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mj-lt"/>
            </a:rPr>
            <a:t>F</a:t>
          </a:r>
          <a:r>
            <a:rPr lang="en-US" sz="2400" kern="1200" dirty="0" smtClean="0">
              <a:effectLst/>
              <a:latin typeface="+mj-lt"/>
            </a:rPr>
            <a:t>our major systems of social stratification: </a:t>
          </a:r>
          <a:endParaRPr lang="en-US" sz="2400" kern="1200" dirty="0"/>
        </a:p>
      </dsp:txBody>
      <dsp:txXfrm>
        <a:off x="0" y="0"/>
        <a:ext cx="5637414" cy="7671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9.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CED4FA-C516-475E-B9CD-7B060A982111}"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5D1B9-EF7C-4C9E-A612-B37C4118D704}" type="slidenum">
              <a:rPr lang="en-US" smtClean="0"/>
              <a:t>‹#›</a:t>
            </a:fld>
            <a:endParaRPr lang="en-US"/>
          </a:p>
        </p:txBody>
      </p:sp>
    </p:spTree>
    <p:extLst>
      <p:ext uri="{BB962C8B-B14F-4D97-AF65-F5344CB8AC3E}">
        <p14:creationId xmlns:p14="http://schemas.microsoft.com/office/powerpoint/2010/main" val="51235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https://ecampusontario.pressbooks.pub/sociologymohawkcollege/chapter/chapter-9-social-inequality-in-canada/</a:t>
            </a:r>
          </a:p>
        </p:txBody>
      </p:sp>
      <p:sp>
        <p:nvSpPr>
          <p:cNvPr id="4" name="Slide Number Placeholder 3"/>
          <p:cNvSpPr>
            <a:spLocks noGrp="1"/>
          </p:cNvSpPr>
          <p:nvPr>
            <p:ph type="sldNum" sz="quarter" idx="10"/>
          </p:nvPr>
        </p:nvSpPr>
        <p:spPr/>
        <p:txBody>
          <a:bodyPr/>
          <a:lstStyle/>
          <a:p>
            <a:fld id="{4E466C6A-410A-4B11-98B9-912CE94DE4BD}" type="slidenum">
              <a:rPr lang="en-US" smtClean="0"/>
              <a:t>4</a:t>
            </a:fld>
            <a:endParaRPr lang="en-US"/>
          </a:p>
        </p:txBody>
      </p:sp>
    </p:spTree>
    <p:extLst>
      <p:ext uri="{BB962C8B-B14F-4D97-AF65-F5344CB8AC3E}">
        <p14:creationId xmlns:p14="http://schemas.microsoft.com/office/powerpoint/2010/main" val="30116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https://openstax.org/books/introduction-sociology-3e/pages/9-1-what-is-social-stratification</a:t>
            </a:r>
          </a:p>
        </p:txBody>
      </p:sp>
      <p:sp>
        <p:nvSpPr>
          <p:cNvPr id="4" name="Slide Number Placeholder 3"/>
          <p:cNvSpPr>
            <a:spLocks noGrp="1"/>
          </p:cNvSpPr>
          <p:nvPr>
            <p:ph type="sldNum" sz="quarter" idx="5"/>
          </p:nvPr>
        </p:nvSpPr>
        <p:spPr/>
        <p:txBody>
          <a:bodyPr/>
          <a:lstStyle/>
          <a:p>
            <a:fld id="{4E466C6A-410A-4B11-98B9-912CE94DE4BD}" type="slidenum">
              <a:rPr lang="en-US" smtClean="0"/>
              <a:t>6</a:t>
            </a:fld>
            <a:endParaRPr lang="en-US"/>
          </a:p>
        </p:txBody>
      </p:sp>
    </p:spTree>
    <p:extLst>
      <p:ext uri="{BB962C8B-B14F-4D97-AF65-F5344CB8AC3E}">
        <p14:creationId xmlns:p14="http://schemas.microsoft.com/office/powerpoint/2010/main" val="1678918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https://cdn.walkfree.org/content/uploads/2022/09/12142341/GEMS-2022_Report_EN_V8.pdf</a:t>
            </a:r>
          </a:p>
        </p:txBody>
      </p:sp>
      <p:sp>
        <p:nvSpPr>
          <p:cNvPr id="4" name="Slide Number Placeholder 3"/>
          <p:cNvSpPr>
            <a:spLocks noGrp="1"/>
          </p:cNvSpPr>
          <p:nvPr>
            <p:ph type="sldNum" sz="quarter" idx="10"/>
          </p:nvPr>
        </p:nvSpPr>
        <p:spPr/>
        <p:txBody>
          <a:bodyPr/>
          <a:lstStyle/>
          <a:p>
            <a:fld id="{4E466C6A-410A-4B11-98B9-912CE94DE4BD}" type="slidenum">
              <a:rPr lang="en-US" smtClean="0"/>
              <a:t>15</a:t>
            </a:fld>
            <a:endParaRPr lang="en-US"/>
          </a:p>
        </p:txBody>
      </p:sp>
    </p:spTree>
    <p:extLst>
      <p:ext uri="{BB962C8B-B14F-4D97-AF65-F5344CB8AC3E}">
        <p14:creationId xmlns:p14="http://schemas.microsoft.com/office/powerpoint/2010/main" val="97669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https://greyhistory.com/french-revolution-articles/explained_the_three_estates_of_the_french_revolution/#:~:text=Summary%20of%20the%20Three%20Estates&amp;text=The%20First%20Estate%20consisted%20of,french%20society%20(the%20commoners).</a:t>
            </a:r>
          </a:p>
        </p:txBody>
      </p:sp>
      <p:sp>
        <p:nvSpPr>
          <p:cNvPr id="4" name="Slide Number Placeholder 3"/>
          <p:cNvSpPr>
            <a:spLocks noGrp="1"/>
          </p:cNvSpPr>
          <p:nvPr>
            <p:ph type="sldNum" sz="quarter" idx="10"/>
          </p:nvPr>
        </p:nvSpPr>
        <p:spPr/>
        <p:txBody>
          <a:bodyPr/>
          <a:lstStyle/>
          <a:p>
            <a:fld id="{4E466C6A-410A-4B11-98B9-912CE94DE4BD}" type="slidenum">
              <a:rPr lang="en-US" smtClean="0"/>
              <a:t>24</a:t>
            </a:fld>
            <a:endParaRPr lang="en-US"/>
          </a:p>
        </p:txBody>
      </p:sp>
    </p:spTree>
    <p:extLst>
      <p:ext uri="{BB962C8B-B14F-4D97-AF65-F5344CB8AC3E}">
        <p14:creationId xmlns:p14="http://schemas.microsoft.com/office/powerpoint/2010/main" val="766365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https://www.slideshare.net/NagamaniManjunath/social-mobilitypptx</a:t>
            </a:r>
          </a:p>
        </p:txBody>
      </p:sp>
      <p:sp>
        <p:nvSpPr>
          <p:cNvPr id="4" name="Slide Number Placeholder 3"/>
          <p:cNvSpPr>
            <a:spLocks noGrp="1"/>
          </p:cNvSpPr>
          <p:nvPr>
            <p:ph type="sldNum" sz="quarter" idx="10"/>
          </p:nvPr>
        </p:nvSpPr>
        <p:spPr/>
        <p:txBody>
          <a:bodyPr/>
          <a:lstStyle/>
          <a:p>
            <a:fld id="{4E466C6A-410A-4B11-98B9-912CE94DE4BD}" type="slidenum">
              <a:rPr lang="en-US" smtClean="0"/>
              <a:t>31</a:t>
            </a:fld>
            <a:endParaRPr lang="en-US"/>
          </a:p>
        </p:txBody>
      </p:sp>
    </p:spTree>
    <p:extLst>
      <p:ext uri="{BB962C8B-B14F-4D97-AF65-F5344CB8AC3E}">
        <p14:creationId xmlns:p14="http://schemas.microsoft.com/office/powerpoint/2010/main" val="2137980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466C6A-410A-4B11-98B9-912CE94DE4BD}" type="slidenum">
              <a:rPr lang="en-US" smtClean="0"/>
              <a:t>34</a:t>
            </a:fld>
            <a:endParaRPr lang="en-US"/>
          </a:p>
        </p:txBody>
      </p:sp>
    </p:spTree>
    <p:extLst>
      <p:ext uri="{BB962C8B-B14F-4D97-AF65-F5344CB8AC3E}">
        <p14:creationId xmlns:p14="http://schemas.microsoft.com/office/powerpoint/2010/main" val="1404816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243</a:t>
            </a:r>
          </a:p>
        </p:txBody>
      </p:sp>
      <p:sp>
        <p:nvSpPr>
          <p:cNvPr id="4" name="Slide Number Placeholder 3"/>
          <p:cNvSpPr>
            <a:spLocks noGrp="1"/>
          </p:cNvSpPr>
          <p:nvPr>
            <p:ph type="sldNum" sz="quarter" idx="10"/>
          </p:nvPr>
        </p:nvSpPr>
        <p:spPr/>
        <p:txBody>
          <a:bodyPr/>
          <a:lstStyle/>
          <a:p>
            <a:fld id="{4E466C6A-410A-4B11-98B9-912CE94DE4BD}" type="slidenum">
              <a:rPr lang="en-US" smtClean="0"/>
              <a:t>36</a:t>
            </a:fld>
            <a:endParaRPr lang="en-US"/>
          </a:p>
        </p:txBody>
      </p:sp>
    </p:spTree>
    <p:extLst>
      <p:ext uri="{BB962C8B-B14F-4D97-AF65-F5344CB8AC3E}">
        <p14:creationId xmlns:p14="http://schemas.microsoft.com/office/powerpoint/2010/main" val="284226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6A76DA-C717-4828-B4CD-1E96E063AF04}"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CC8FB-07D8-4A7E-964B-D68296E5FAD2}" type="slidenum">
              <a:rPr lang="en-US" smtClean="0"/>
              <a:t>‹#›</a:t>
            </a:fld>
            <a:endParaRPr lang="en-US"/>
          </a:p>
        </p:txBody>
      </p:sp>
    </p:spTree>
    <p:extLst>
      <p:ext uri="{BB962C8B-B14F-4D97-AF65-F5344CB8AC3E}">
        <p14:creationId xmlns:p14="http://schemas.microsoft.com/office/powerpoint/2010/main" val="2349463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A76DA-C717-4828-B4CD-1E96E063AF04}"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CC8FB-07D8-4A7E-964B-D68296E5FAD2}" type="slidenum">
              <a:rPr lang="en-US" smtClean="0"/>
              <a:t>‹#›</a:t>
            </a:fld>
            <a:endParaRPr lang="en-US"/>
          </a:p>
        </p:txBody>
      </p:sp>
    </p:spTree>
    <p:extLst>
      <p:ext uri="{BB962C8B-B14F-4D97-AF65-F5344CB8AC3E}">
        <p14:creationId xmlns:p14="http://schemas.microsoft.com/office/powerpoint/2010/main" val="51041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A76DA-C717-4828-B4CD-1E96E063AF04}"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CC8FB-07D8-4A7E-964B-D68296E5FAD2}" type="slidenum">
              <a:rPr lang="en-US" smtClean="0"/>
              <a:t>‹#›</a:t>
            </a:fld>
            <a:endParaRPr lang="en-US"/>
          </a:p>
        </p:txBody>
      </p:sp>
    </p:spTree>
    <p:extLst>
      <p:ext uri="{BB962C8B-B14F-4D97-AF65-F5344CB8AC3E}">
        <p14:creationId xmlns:p14="http://schemas.microsoft.com/office/powerpoint/2010/main" val="4033449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6A76DA-C717-4828-B4CD-1E96E063AF04}"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CC8FB-07D8-4A7E-964B-D68296E5FAD2}" type="slidenum">
              <a:rPr lang="en-US" smtClean="0"/>
              <a:t>‹#›</a:t>
            </a:fld>
            <a:endParaRPr lang="en-US"/>
          </a:p>
        </p:txBody>
      </p:sp>
    </p:spTree>
    <p:extLst>
      <p:ext uri="{BB962C8B-B14F-4D97-AF65-F5344CB8AC3E}">
        <p14:creationId xmlns:p14="http://schemas.microsoft.com/office/powerpoint/2010/main" val="154066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6A76DA-C717-4828-B4CD-1E96E063AF04}"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CC8FB-07D8-4A7E-964B-D68296E5FAD2}" type="slidenum">
              <a:rPr lang="en-US" smtClean="0"/>
              <a:t>‹#›</a:t>
            </a:fld>
            <a:endParaRPr lang="en-US"/>
          </a:p>
        </p:txBody>
      </p:sp>
    </p:spTree>
    <p:extLst>
      <p:ext uri="{BB962C8B-B14F-4D97-AF65-F5344CB8AC3E}">
        <p14:creationId xmlns:p14="http://schemas.microsoft.com/office/powerpoint/2010/main" val="1947328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6A76DA-C717-4828-B4CD-1E96E063AF04}"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CC8FB-07D8-4A7E-964B-D68296E5FAD2}" type="slidenum">
              <a:rPr lang="en-US" smtClean="0"/>
              <a:t>‹#›</a:t>
            </a:fld>
            <a:endParaRPr lang="en-US"/>
          </a:p>
        </p:txBody>
      </p:sp>
    </p:spTree>
    <p:extLst>
      <p:ext uri="{BB962C8B-B14F-4D97-AF65-F5344CB8AC3E}">
        <p14:creationId xmlns:p14="http://schemas.microsoft.com/office/powerpoint/2010/main" val="140411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6A76DA-C717-4828-B4CD-1E96E063AF04}" type="datetimeFigureOut">
              <a:rPr lang="en-US" smtClean="0"/>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3CC8FB-07D8-4A7E-964B-D68296E5FAD2}" type="slidenum">
              <a:rPr lang="en-US" smtClean="0"/>
              <a:t>‹#›</a:t>
            </a:fld>
            <a:endParaRPr lang="en-US"/>
          </a:p>
        </p:txBody>
      </p:sp>
    </p:spTree>
    <p:extLst>
      <p:ext uri="{BB962C8B-B14F-4D97-AF65-F5344CB8AC3E}">
        <p14:creationId xmlns:p14="http://schemas.microsoft.com/office/powerpoint/2010/main" val="169239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6A76DA-C717-4828-B4CD-1E96E063AF04}" type="datetimeFigureOut">
              <a:rPr lang="en-US" smtClean="0"/>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3CC8FB-07D8-4A7E-964B-D68296E5FAD2}" type="slidenum">
              <a:rPr lang="en-US" smtClean="0"/>
              <a:t>‹#›</a:t>
            </a:fld>
            <a:endParaRPr lang="en-US"/>
          </a:p>
        </p:txBody>
      </p:sp>
    </p:spTree>
    <p:extLst>
      <p:ext uri="{BB962C8B-B14F-4D97-AF65-F5344CB8AC3E}">
        <p14:creationId xmlns:p14="http://schemas.microsoft.com/office/powerpoint/2010/main" val="3275443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6A76DA-C717-4828-B4CD-1E96E063AF04}" type="datetimeFigureOut">
              <a:rPr lang="en-US" smtClean="0"/>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3CC8FB-07D8-4A7E-964B-D68296E5FAD2}" type="slidenum">
              <a:rPr lang="en-US" smtClean="0"/>
              <a:t>‹#›</a:t>
            </a:fld>
            <a:endParaRPr lang="en-US"/>
          </a:p>
        </p:txBody>
      </p:sp>
    </p:spTree>
    <p:extLst>
      <p:ext uri="{BB962C8B-B14F-4D97-AF65-F5344CB8AC3E}">
        <p14:creationId xmlns:p14="http://schemas.microsoft.com/office/powerpoint/2010/main" val="753429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6A76DA-C717-4828-B4CD-1E96E063AF04}"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CC8FB-07D8-4A7E-964B-D68296E5FAD2}" type="slidenum">
              <a:rPr lang="en-US" smtClean="0"/>
              <a:t>‹#›</a:t>
            </a:fld>
            <a:endParaRPr lang="en-US"/>
          </a:p>
        </p:txBody>
      </p:sp>
    </p:spTree>
    <p:extLst>
      <p:ext uri="{BB962C8B-B14F-4D97-AF65-F5344CB8AC3E}">
        <p14:creationId xmlns:p14="http://schemas.microsoft.com/office/powerpoint/2010/main" val="4215084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6A76DA-C717-4828-B4CD-1E96E063AF04}"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CC8FB-07D8-4A7E-964B-D68296E5FAD2}" type="slidenum">
              <a:rPr lang="en-US" smtClean="0"/>
              <a:t>‹#›</a:t>
            </a:fld>
            <a:endParaRPr lang="en-US"/>
          </a:p>
        </p:txBody>
      </p:sp>
    </p:spTree>
    <p:extLst>
      <p:ext uri="{BB962C8B-B14F-4D97-AF65-F5344CB8AC3E}">
        <p14:creationId xmlns:p14="http://schemas.microsoft.com/office/powerpoint/2010/main" val="305906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A76DA-C717-4828-B4CD-1E96E063AF04}" type="datetimeFigureOut">
              <a:rPr lang="en-US" smtClean="0"/>
              <a:t>3/12/2025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CC8FB-07D8-4A7E-964B-D68296E5FAD2}" type="slidenum">
              <a:rPr lang="en-US" smtClean="0"/>
              <a:t>‹#›</a:t>
            </a:fld>
            <a:endParaRPr lang="en-US"/>
          </a:p>
        </p:txBody>
      </p:sp>
    </p:spTree>
    <p:extLst>
      <p:ext uri="{BB962C8B-B14F-4D97-AF65-F5344CB8AC3E}">
        <p14:creationId xmlns:p14="http://schemas.microsoft.com/office/powerpoint/2010/main" val="3661349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Layout" Target="../diagrams/layout16.xml"/><Relationship Id="rId7" Type="http://schemas.openxmlformats.org/officeDocument/2006/relationships/image" Target="../media/image12.png"/><Relationship Id="rId12" Type="http://schemas.microsoft.com/office/2007/relationships/diagramDrawing" Target="../diagrams/drawing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openxmlformats.org/officeDocument/2006/relationships/diagramColors" Target="../diagrams/colors17.xml"/><Relationship Id="rId5" Type="http://schemas.openxmlformats.org/officeDocument/2006/relationships/diagramColors" Target="../diagrams/colors16.xml"/><Relationship Id="rId10" Type="http://schemas.openxmlformats.org/officeDocument/2006/relationships/diagramQuickStyle" Target="../diagrams/quickStyle17.xml"/><Relationship Id="rId4" Type="http://schemas.openxmlformats.org/officeDocument/2006/relationships/diagramQuickStyle" Target="../diagrams/quickStyle16.xml"/><Relationship Id="rId9" Type="http://schemas.openxmlformats.org/officeDocument/2006/relationships/diagramLayout" Target="../diagrams/layout1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4.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Layout" Target="../diagrams/layout20.xml"/><Relationship Id="rId7" Type="http://schemas.openxmlformats.org/officeDocument/2006/relationships/image" Target="../media/image15.png"/><Relationship Id="rId12" Type="http://schemas.microsoft.com/office/2007/relationships/diagramDrawing" Target="../diagrams/drawing21.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11" Type="http://schemas.openxmlformats.org/officeDocument/2006/relationships/diagramColors" Target="../diagrams/colors21.xml"/><Relationship Id="rId5" Type="http://schemas.openxmlformats.org/officeDocument/2006/relationships/diagramColors" Target="../diagrams/colors20.xml"/><Relationship Id="rId10" Type="http://schemas.openxmlformats.org/officeDocument/2006/relationships/diagramQuickStyle" Target="../diagrams/quickStyle21.xml"/><Relationship Id="rId4" Type="http://schemas.openxmlformats.org/officeDocument/2006/relationships/diagramQuickStyle" Target="../diagrams/quickStyle20.xml"/><Relationship Id="rId9" Type="http://schemas.openxmlformats.org/officeDocument/2006/relationships/diagramLayout" Target="../diagrams/layout2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2.xml"/><Relationship Id="rId13" Type="http://schemas.openxmlformats.org/officeDocument/2006/relationships/diagramColors" Target="../diagrams/colors23.xml"/><Relationship Id="rId3" Type="http://schemas.openxmlformats.org/officeDocument/2006/relationships/image" Target="../media/image16.png"/><Relationship Id="rId7" Type="http://schemas.openxmlformats.org/officeDocument/2006/relationships/diagramQuickStyle" Target="../diagrams/quickStyle22.xml"/><Relationship Id="rId12" Type="http://schemas.openxmlformats.org/officeDocument/2006/relationships/diagramQuickStyle" Target="../diagrams/quickStyle2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2.xml"/><Relationship Id="rId11" Type="http://schemas.openxmlformats.org/officeDocument/2006/relationships/diagramLayout" Target="../diagrams/layout23.xml"/><Relationship Id="rId5" Type="http://schemas.openxmlformats.org/officeDocument/2006/relationships/diagramData" Target="../diagrams/data22.xml"/><Relationship Id="rId10" Type="http://schemas.openxmlformats.org/officeDocument/2006/relationships/diagramData" Target="../diagrams/data23.xml"/><Relationship Id="rId4" Type="http://schemas.microsoft.com/office/2007/relationships/hdphoto" Target="../media/hdphoto1.wdp"/><Relationship Id="rId9" Type="http://schemas.microsoft.com/office/2007/relationships/diagramDrawing" Target="../diagrams/drawing22.xml"/><Relationship Id="rId14" Type="http://schemas.microsoft.com/office/2007/relationships/diagramDrawing" Target="../diagrams/drawing23.xml"/></Relationships>
</file>

<file path=ppt/slides/_rels/slide16.xml.rels><?xml version="1.0" encoding="UTF-8" standalone="yes"?>
<Relationships xmlns="http://schemas.openxmlformats.org/package/2006/relationships"><Relationship Id="rId8" Type="http://schemas.microsoft.com/office/2007/relationships/diagramDrawing" Target="../diagrams/drawing24.xml"/><Relationship Id="rId13" Type="http://schemas.microsoft.com/office/2007/relationships/diagramDrawing" Target="../diagrams/drawing25.xml"/><Relationship Id="rId18" Type="http://schemas.microsoft.com/office/2007/relationships/diagramDrawing" Target="../diagrams/drawing26.xml"/><Relationship Id="rId26" Type="http://schemas.openxmlformats.org/officeDocument/2006/relationships/diagramQuickStyle" Target="../diagrams/quickStyle28.xml"/><Relationship Id="rId3" Type="http://schemas.microsoft.com/office/2007/relationships/hdphoto" Target="../media/hdphoto2.wdp"/><Relationship Id="rId21" Type="http://schemas.openxmlformats.org/officeDocument/2006/relationships/diagramQuickStyle" Target="../diagrams/quickStyle27.xml"/><Relationship Id="rId7" Type="http://schemas.openxmlformats.org/officeDocument/2006/relationships/diagramColors" Target="../diagrams/colors24.xml"/><Relationship Id="rId12" Type="http://schemas.openxmlformats.org/officeDocument/2006/relationships/diagramColors" Target="../diagrams/colors25.xml"/><Relationship Id="rId17" Type="http://schemas.openxmlformats.org/officeDocument/2006/relationships/diagramColors" Target="../diagrams/colors26.xml"/><Relationship Id="rId25" Type="http://schemas.openxmlformats.org/officeDocument/2006/relationships/diagramLayout" Target="../diagrams/layout28.xml"/><Relationship Id="rId2" Type="http://schemas.openxmlformats.org/officeDocument/2006/relationships/image" Target="../media/image17.png"/><Relationship Id="rId16" Type="http://schemas.openxmlformats.org/officeDocument/2006/relationships/diagramQuickStyle" Target="../diagrams/quickStyle26.xml"/><Relationship Id="rId20" Type="http://schemas.openxmlformats.org/officeDocument/2006/relationships/diagramLayout" Target="../diagrams/layout27.xml"/><Relationship Id="rId1" Type="http://schemas.openxmlformats.org/officeDocument/2006/relationships/slideLayout" Target="../slideLayouts/slideLayout7.xml"/><Relationship Id="rId6" Type="http://schemas.openxmlformats.org/officeDocument/2006/relationships/diagramQuickStyle" Target="../diagrams/quickStyle24.xml"/><Relationship Id="rId11" Type="http://schemas.openxmlformats.org/officeDocument/2006/relationships/diagramQuickStyle" Target="../diagrams/quickStyle25.xml"/><Relationship Id="rId24" Type="http://schemas.openxmlformats.org/officeDocument/2006/relationships/diagramData" Target="../diagrams/data28.xml"/><Relationship Id="rId5" Type="http://schemas.openxmlformats.org/officeDocument/2006/relationships/diagramLayout" Target="../diagrams/layout24.xml"/><Relationship Id="rId15" Type="http://schemas.openxmlformats.org/officeDocument/2006/relationships/diagramLayout" Target="../diagrams/layout26.xml"/><Relationship Id="rId23" Type="http://schemas.microsoft.com/office/2007/relationships/diagramDrawing" Target="../diagrams/drawing27.xml"/><Relationship Id="rId28" Type="http://schemas.microsoft.com/office/2007/relationships/diagramDrawing" Target="../diagrams/drawing28.xml"/><Relationship Id="rId10" Type="http://schemas.openxmlformats.org/officeDocument/2006/relationships/diagramLayout" Target="../diagrams/layout25.xml"/><Relationship Id="rId19" Type="http://schemas.openxmlformats.org/officeDocument/2006/relationships/diagramData" Target="../diagrams/data27.xml"/><Relationship Id="rId4" Type="http://schemas.openxmlformats.org/officeDocument/2006/relationships/diagramData" Target="../diagrams/data24.xml"/><Relationship Id="rId9" Type="http://schemas.openxmlformats.org/officeDocument/2006/relationships/diagramData" Target="../diagrams/data25.xml"/><Relationship Id="rId14" Type="http://schemas.openxmlformats.org/officeDocument/2006/relationships/diagramData" Target="../diagrams/data26.xml"/><Relationship Id="rId22" Type="http://schemas.openxmlformats.org/officeDocument/2006/relationships/diagramColors" Target="../diagrams/colors27.xml"/><Relationship Id="rId27" Type="http://schemas.openxmlformats.org/officeDocument/2006/relationships/diagramColors" Target="../diagrams/colors2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31.xml"/><Relationship Id="rId13" Type="http://schemas.openxmlformats.org/officeDocument/2006/relationships/diagramLayout" Target="../diagrams/layout32.xml"/><Relationship Id="rId3" Type="http://schemas.openxmlformats.org/officeDocument/2006/relationships/diagramLayout" Target="../diagrams/layout30.xml"/><Relationship Id="rId7" Type="http://schemas.openxmlformats.org/officeDocument/2006/relationships/diagramData" Target="../diagrams/data31.xml"/><Relationship Id="rId12" Type="http://schemas.openxmlformats.org/officeDocument/2006/relationships/diagramData" Target="../diagrams/data32.xml"/><Relationship Id="rId2" Type="http://schemas.openxmlformats.org/officeDocument/2006/relationships/diagramData" Target="../diagrams/data30.xml"/><Relationship Id="rId16" Type="http://schemas.microsoft.com/office/2007/relationships/diagramDrawing" Target="../diagrams/drawing32.xml"/><Relationship Id="rId1" Type="http://schemas.openxmlformats.org/officeDocument/2006/relationships/slideLayout" Target="../slideLayouts/slideLayout2.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5" Type="http://schemas.openxmlformats.org/officeDocument/2006/relationships/diagramColors" Target="../diagrams/colors32.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 Id="rId14" Type="http://schemas.openxmlformats.org/officeDocument/2006/relationships/diagramQuickStyle" Target="../diagrams/quickStyle32.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4.xml"/><Relationship Id="rId3" Type="http://schemas.openxmlformats.org/officeDocument/2006/relationships/diagramData" Target="../diagrams/data33.xml"/><Relationship Id="rId7" Type="http://schemas.microsoft.com/office/2007/relationships/diagramDrawing" Target="../diagrams/drawing33.xml"/><Relationship Id="rId12" Type="http://schemas.microsoft.com/office/2007/relationships/diagramDrawing" Target="../diagrams/drawing34.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diagramColors" Target="../diagrams/colors33.xml"/><Relationship Id="rId11" Type="http://schemas.openxmlformats.org/officeDocument/2006/relationships/diagramColors" Target="../diagrams/colors34.xml"/><Relationship Id="rId5" Type="http://schemas.openxmlformats.org/officeDocument/2006/relationships/diagramQuickStyle" Target="../diagrams/quickStyle33.xml"/><Relationship Id="rId10" Type="http://schemas.openxmlformats.org/officeDocument/2006/relationships/diagramQuickStyle" Target="../diagrams/quickStyle34.xml"/><Relationship Id="rId4" Type="http://schemas.openxmlformats.org/officeDocument/2006/relationships/diagramLayout" Target="../diagrams/layout33.xml"/><Relationship Id="rId9" Type="http://schemas.openxmlformats.org/officeDocument/2006/relationships/diagramLayout" Target="../diagrams/layout34.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36.xml"/><Relationship Id="rId3" Type="http://schemas.openxmlformats.org/officeDocument/2006/relationships/diagramLayout" Target="../diagrams/layout35.xml"/><Relationship Id="rId7" Type="http://schemas.openxmlformats.org/officeDocument/2006/relationships/diagramData" Target="../diagrams/data36.xml"/><Relationship Id="rId12" Type="http://schemas.openxmlformats.org/officeDocument/2006/relationships/image" Target="../media/image22.jpeg"/><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11" Type="http://schemas.microsoft.com/office/2007/relationships/diagramDrawing" Target="../diagrams/drawing36.xml"/><Relationship Id="rId5" Type="http://schemas.openxmlformats.org/officeDocument/2006/relationships/diagramColors" Target="../diagrams/colors35.xml"/><Relationship Id="rId10" Type="http://schemas.openxmlformats.org/officeDocument/2006/relationships/diagramColors" Target="../diagrams/colors36.xml"/><Relationship Id="rId4" Type="http://schemas.openxmlformats.org/officeDocument/2006/relationships/diagramQuickStyle" Target="../diagrams/quickStyle35.xml"/><Relationship Id="rId9" Type="http://schemas.openxmlformats.org/officeDocument/2006/relationships/diagramQuickStyle" Target="../diagrams/quickStyle36.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8" Type="http://schemas.microsoft.com/office/2007/relationships/diagramDrawing" Target="../diagrams/drawing37.xml"/><Relationship Id="rId13" Type="http://schemas.microsoft.com/office/2007/relationships/diagramDrawing" Target="../diagrams/drawing38.xml"/><Relationship Id="rId3" Type="http://schemas.openxmlformats.org/officeDocument/2006/relationships/image" Target="../media/image28.jpg"/><Relationship Id="rId7" Type="http://schemas.openxmlformats.org/officeDocument/2006/relationships/diagramColors" Target="../diagrams/colors37.xml"/><Relationship Id="rId12" Type="http://schemas.openxmlformats.org/officeDocument/2006/relationships/diagramColors" Target="../diagrams/colors3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7.xml"/><Relationship Id="rId11" Type="http://schemas.openxmlformats.org/officeDocument/2006/relationships/diagramQuickStyle" Target="../diagrams/quickStyle38.xml"/><Relationship Id="rId5" Type="http://schemas.openxmlformats.org/officeDocument/2006/relationships/diagramLayout" Target="../diagrams/layout37.xml"/><Relationship Id="rId10" Type="http://schemas.openxmlformats.org/officeDocument/2006/relationships/diagramLayout" Target="../diagrams/layout38.xml"/><Relationship Id="rId4" Type="http://schemas.openxmlformats.org/officeDocument/2006/relationships/diagramData" Target="../diagrams/data37.xml"/><Relationship Id="rId9" Type="http://schemas.openxmlformats.org/officeDocument/2006/relationships/diagramData" Target="../diagrams/data38.xml"/><Relationship Id="rId1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9.xml"/><Relationship Id="rId7" Type="http://schemas.openxmlformats.org/officeDocument/2006/relationships/image" Target="../media/image32.jpeg"/><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0.xml"/><Relationship Id="rId7" Type="http://schemas.openxmlformats.org/officeDocument/2006/relationships/image" Target="../media/image33.png"/><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1.xml"/><Relationship Id="rId7" Type="http://schemas.openxmlformats.org/officeDocument/2006/relationships/image" Target="../media/image34.jpg"/><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2.xml"/><Relationship Id="rId7" Type="http://schemas.openxmlformats.org/officeDocument/2006/relationships/image" Target="../media/image35.png"/><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44.xml"/><Relationship Id="rId13" Type="http://schemas.openxmlformats.org/officeDocument/2006/relationships/image" Target="../media/image37.jpeg"/><Relationship Id="rId3" Type="http://schemas.openxmlformats.org/officeDocument/2006/relationships/diagramData" Target="../diagrams/data43.xml"/><Relationship Id="rId7" Type="http://schemas.microsoft.com/office/2007/relationships/diagramDrawing" Target="../diagrams/drawing43.xml"/><Relationship Id="rId12" Type="http://schemas.microsoft.com/office/2007/relationships/diagramDrawing" Target="../diagrams/drawing4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3.xml"/><Relationship Id="rId11" Type="http://schemas.openxmlformats.org/officeDocument/2006/relationships/diagramColors" Target="../diagrams/colors44.xml"/><Relationship Id="rId5" Type="http://schemas.openxmlformats.org/officeDocument/2006/relationships/diagramQuickStyle" Target="../diagrams/quickStyle43.xml"/><Relationship Id="rId10" Type="http://schemas.openxmlformats.org/officeDocument/2006/relationships/diagramQuickStyle" Target="../diagrams/quickStyle44.xml"/><Relationship Id="rId4" Type="http://schemas.openxmlformats.org/officeDocument/2006/relationships/diagramLayout" Target="../diagrams/layout43.xml"/><Relationship Id="rId9" Type="http://schemas.openxmlformats.org/officeDocument/2006/relationships/diagramLayout" Target="../diagrams/layout44.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13" Type="http://schemas.microsoft.com/office/2007/relationships/diagramDrawing" Target="../diagrams/drawing47.xml"/><Relationship Id="rId3" Type="http://schemas.openxmlformats.org/officeDocument/2006/relationships/diagramData" Target="../diagrams/data46.xml"/><Relationship Id="rId7" Type="http://schemas.microsoft.com/office/2007/relationships/diagramDrawing" Target="../diagrams/drawing46.xml"/><Relationship Id="rId12" Type="http://schemas.openxmlformats.org/officeDocument/2006/relationships/diagramColors" Target="../diagrams/colors4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6.xml"/><Relationship Id="rId11" Type="http://schemas.openxmlformats.org/officeDocument/2006/relationships/diagramQuickStyle" Target="../diagrams/quickStyle47.xml"/><Relationship Id="rId5" Type="http://schemas.openxmlformats.org/officeDocument/2006/relationships/diagramQuickStyle" Target="../diagrams/quickStyle46.xml"/><Relationship Id="rId10" Type="http://schemas.openxmlformats.org/officeDocument/2006/relationships/diagramLayout" Target="../diagrams/layout47.xml"/><Relationship Id="rId4" Type="http://schemas.openxmlformats.org/officeDocument/2006/relationships/diagramLayout" Target="../diagrams/layout46.xml"/><Relationship Id="rId9" Type="http://schemas.openxmlformats.org/officeDocument/2006/relationships/diagramData" Target="../diagrams/data4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49.xml"/><Relationship Id="rId3" Type="http://schemas.openxmlformats.org/officeDocument/2006/relationships/diagramData" Target="../diagrams/data48.xml"/><Relationship Id="rId7" Type="http://schemas.microsoft.com/office/2007/relationships/diagramDrawing" Target="../diagrams/drawing48.xml"/><Relationship Id="rId12" Type="http://schemas.microsoft.com/office/2007/relationships/diagramDrawing" Target="../diagrams/drawing4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8.xml"/><Relationship Id="rId11" Type="http://schemas.openxmlformats.org/officeDocument/2006/relationships/diagramColors" Target="../diagrams/colors49.xml"/><Relationship Id="rId5" Type="http://schemas.openxmlformats.org/officeDocument/2006/relationships/diagramQuickStyle" Target="../diagrams/quickStyle48.xml"/><Relationship Id="rId10" Type="http://schemas.openxmlformats.org/officeDocument/2006/relationships/diagramQuickStyle" Target="../diagrams/quickStyle49.xml"/><Relationship Id="rId4" Type="http://schemas.openxmlformats.org/officeDocument/2006/relationships/diagramLayout" Target="../diagrams/layout48.xml"/><Relationship Id="rId9" Type="http://schemas.openxmlformats.org/officeDocument/2006/relationships/diagramLayout" Target="../diagrams/layout49.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51.xml"/><Relationship Id="rId13" Type="http://schemas.openxmlformats.org/officeDocument/2006/relationships/diagramData" Target="../diagrams/data52.xml"/><Relationship Id="rId3" Type="http://schemas.openxmlformats.org/officeDocument/2006/relationships/diagramData" Target="../diagrams/data50.xml"/><Relationship Id="rId7" Type="http://schemas.microsoft.com/office/2007/relationships/diagramDrawing" Target="../diagrams/drawing50.xml"/><Relationship Id="rId12" Type="http://schemas.microsoft.com/office/2007/relationships/diagramDrawing" Target="../diagrams/drawing51.xml"/><Relationship Id="rId17" Type="http://schemas.microsoft.com/office/2007/relationships/diagramDrawing" Target="../diagrams/drawing52.xml"/><Relationship Id="rId2" Type="http://schemas.openxmlformats.org/officeDocument/2006/relationships/image" Target="../media/image42.png"/><Relationship Id="rId16" Type="http://schemas.openxmlformats.org/officeDocument/2006/relationships/diagramColors" Target="../diagrams/colors52.xml"/><Relationship Id="rId1" Type="http://schemas.openxmlformats.org/officeDocument/2006/relationships/slideLayout" Target="../slideLayouts/slideLayout2.xml"/><Relationship Id="rId6" Type="http://schemas.openxmlformats.org/officeDocument/2006/relationships/diagramColors" Target="../diagrams/colors50.xml"/><Relationship Id="rId11" Type="http://schemas.openxmlformats.org/officeDocument/2006/relationships/diagramColors" Target="../diagrams/colors51.xml"/><Relationship Id="rId5" Type="http://schemas.openxmlformats.org/officeDocument/2006/relationships/diagramQuickStyle" Target="../diagrams/quickStyle50.xml"/><Relationship Id="rId15" Type="http://schemas.openxmlformats.org/officeDocument/2006/relationships/diagramQuickStyle" Target="../diagrams/quickStyle52.xml"/><Relationship Id="rId10" Type="http://schemas.openxmlformats.org/officeDocument/2006/relationships/diagramQuickStyle" Target="../diagrams/quickStyle51.xml"/><Relationship Id="rId4" Type="http://schemas.openxmlformats.org/officeDocument/2006/relationships/diagramLayout" Target="../diagrams/layout50.xml"/><Relationship Id="rId9" Type="http://schemas.openxmlformats.org/officeDocument/2006/relationships/diagramLayout" Target="../diagrams/layout51.xml"/><Relationship Id="rId14" Type="http://schemas.openxmlformats.org/officeDocument/2006/relationships/diagramLayout" Target="../diagrams/layout52.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54.xml"/><Relationship Id="rId13" Type="http://schemas.openxmlformats.org/officeDocument/2006/relationships/diagramData" Target="../diagrams/data55.xml"/><Relationship Id="rId18" Type="http://schemas.openxmlformats.org/officeDocument/2006/relationships/image" Target="../media/image44.jpg"/><Relationship Id="rId3" Type="http://schemas.openxmlformats.org/officeDocument/2006/relationships/diagramLayout" Target="../diagrams/layout53.xml"/><Relationship Id="rId7" Type="http://schemas.openxmlformats.org/officeDocument/2006/relationships/diagramData" Target="../diagrams/data54.xml"/><Relationship Id="rId12" Type="http://schemas.openxmlformats.org/officeDocument/2006/relationships/image" Target="../media/image43.png"/><Relationship Id="rId17" Type="http://schemas.microsoft.com/office/2007/relationships/diagramDrawing" Target="../diagrams/drawing55.xml"/><Relationship Id="rId2" Type="http://schemas.openxmlformats.org/officeDocument/2006/relationships/diagramData" Target="../diagrams/data53.xml"/><Relationship Id="rId16" Type="http://schemas.openxmlformats.org/officeDocument/2006/relationships/diagramColors" Target="../diagrams/colors55.xml"/><Relationship Id="rId1" Type="http://schemas.openxmlformats.org/officeDocument/2006/relationships/slideLayout" Target="../slideLayouts/slideLayout2.xml"/><Relationship Id="rId6" Type="http://schemas.microsoft.com/office/2007/relationships/diagramDrawing" Target="../diagrams/drawing53.xml"/><Relationship Id="rId11" Type="http://schemas.microsoft.com/office/2007/relationships/diagramDrawing" Target="../diagrams/drawing54.xml"/><Relationship Id="rId5" Type="http://schemas.openxmlformats.org/officeDocument/2006/relationships/diagramColors" Target="../diagrams/colors53.xml"/><Relationship Id="rId15" Type="http://schemas.openxmlformats.org/officeDocument/2006/relationships/diagramQuickStyle" Target="../diagrams/quickStyle55.xml"/><Relationship Id="rId10" Type="http://schemas.openxmlformats.org/officeDocument/2006/relationships/diagramColors" Target="../diagrams/colors54.xml"/><Relationship Id="rId4" Type="http://schemas.openxmlformats.org/officeDocument/2006/relationships/diagramQuickStyle" Target="../diagrams/quickStyle53.xml"/><Relationship Id="rId9" Type="http://schemas.openxmlformats.org/officeDocument/2006/relationships/diagramQuickStyle" Target="../diagrams/quickStyle54.xml"/><Relationship Id="rId14" Type="http://schemas.openxmlformats.org/officeDocument/2006/relationships/diagramLayout" Target="../diagrams/layout55.xml"/></Relationships>
</file>

<file path=ppt/slides/_rels/slide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57.xml"/><Relationship Id="rId13" Type="http://schemas.openxmlformats.org/officeDocument/2006/relationships/diagramData" Target="../diagrams/data58.xml"/><Relationship Id="rId3" Type="http://schemas.openxmlformats.org/officeDocument/2006/relationships/diagramLayout" Target="../diagrams/layout56.xml"/><Relationship Id="rId7" Type="http://schemas.openxmlformats.org/officeDocument/2006/relationships/diagramData" Target="../diagrams/data57.xml"/><Relationship Id="rId12" Type="http://schemas.openxmlformats.org/officeDocument/2006/relationships/image" Target="../media/image45.jpg"/><Relationship Id="rId17" Type="http://schemas.microsoft.com/office/2007/relationships/diagramDrawing" Target="../diagrams/drawing58.xml"/><Relationship Id="rId2" Type="http://schemas.openxmlformats.org/officeDocument/2006/relationships/diagramData" Target="../diagrams/data56.xml"/><Relationship Id="rId16" Type="http://schemas.openxmlformats.org/officeDocument/2006/relationships/diagramColors" Target="../diagrams/colors58.xml"/><Relationship Id="rId1" Type="http://schemas.openxmlformats.org/officeDocument/2006/relationships/slideLayout" Target="../slideLayouts/slideLayout2.xml"/><Relationship Id="rId6" Type="http://schemas.microsoft.com/office/2007/relationships/diagramDrawing" Target="../diagrams/drawing56.xml"/><Relationship Id="rId11" Type="http://schemas.microsoft.com/office/2007/relationships/diagramDrawing" Target="../diagrams/drawing57.xml"/><Relationship Id="rId5" Type="http://schemas.openxmlformats.org/officeDocument/2006/relationships/diagramColors" Target="../diagrams/colors56.xml"/><Relationship Id="rId15" Type="http://schemas.openxmlformats.org/officeDocument/2006/relationships/diagramQuickStyle" Target="../diagrams/quickStyle58.xml"/><Relationship Id="rId10" Type="http://schemas.openxmlformats.org/officeDocument/2006/relationships/diagramColors" Target="../diagrams/colors57.xml"/><Relationship Id="rId4" Type="http://schemas.openxmlformats.org/officeDocument/2006/relationships/diagramQuickStyle" Target="../diagrams/quickStyle56.xml"/><Relationship Id="rId9" Type="http://schemas.openxmlformats.org/officeDocument/2006/relationships/diagramQuickStyle" Target="../diagrams/quickStyle57.xml"/><Relationship Id="rId14" Type="http://schemas.openxmlformats.org/officeDocument/2006/relationships/diagramLayout" Target="../diagrams/layout58.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60.xml"/><Relationship Id="rId3" Type="http://schemas.openxmlformats.org/officeDocument/2006/relationships/diagramLayout" Target="../diagrams/layout59.xml"/><Relationship Id="rId7" Type="http://schemas.openxmlformats.org/officeDocument/2006/relationships/diagramData" Target="../diagrams/data60.xml"/><Relationship Id="rId12" Type="http://schemas.openxmlformats.org/officeDocument/2006/relationships/image" Target="../media/image46.jpeg"/><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11" Type="http://schemas.microsoft.com/office/2007/relationships/diagramDrawing" Target="../diagrams/drawing60.xml"/><Relationship Id="rId5" Type="http://schemas.openxmlformats.org/officeDocument/2006/relationships/diagramColors" Target="../diagrams/colors59.xml"/><Relationship Id="rId10" Type="http://schemas.openxmlformats.org/officeDocument/2006/relationships/diagramColors" Target="../diagrams/colors60.xml"/><Relationship Id="rId4" Type="http://schemas.openxmlformats.org/officeDocument/2006/relationships/diagramQuickStyle" Target="../diagrams/quickStyle59.xml"/><Relationship Id="rId9" Type="http://schemas.openxmlformats.org/officeDocument/2006/relationships/diagramQuickStyle" Target="../diagrams/quickStyle60.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4.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image" Target="../media/image5.jpg"/><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Layout" Target="../diagrams/layout11.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diagramData" Target="../diagrams/data11.xml"/><Relationship Id="rId17" Type="http://schemas.openxmlformats.org/officeDocument/2006/relationships/image" Target="../media/image6.png"/><Relationship Id="rId2" Type="http://schemas.openxmlformats.org/officeDocument/2006/relationships/diagramData" Target="../diagrams/data9.xml"/><Relationship Id="rId16" Type="http://schemas.microsoft.com/office/2007/relationships/diagramDrawing" Target="../diagrams/drawing11.xml"/><Relationship Id="rId1" Type="http://schemas.openxmlformats.org/officeDocument/2006/relationships/slideLayout" Target="../slideLayouts/slideLayout7.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diagramColors" Target="../diagrams/colors11.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diagramQuickStyle" Target="../diagrams/quickStyle11.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40992" b="9745"/>
          <a:stretch/>
        </p:blipFill>
        <p:spPr>
          <a:xfrm>
            <a:off x="3096852" y="4269347"/>
            <a:ext cx="6096000" cy="2588653"/>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58723"/>
          <a:stretch/>
        </p:blipFill>
        <p:spPr>
          <a:xfrm>
            <a:off x="3096852" y="368126"/>
            <a:ext cx="6096000" cy="2169013"/>
          </a:xfrm>
          <a:prstGeom prst="rect">
            <a:avLst/>
          </a:prstGeom>
        </p:spPr>
      </p:pic>
      <p:graphicFrame>
        <p:nvGraphicFramePr>
          <p:cNvPr id="9" name="Diagram 8"/>
          <p:cNvGraphicFramePr/>
          <p:nvPr>
            <p:extLst>
              <p:ext uri="{D42A27DB-BD31-4B8C-83A1-F6EECF244321}">
                <p14:modId xmlns:p14="http://schemas.microsoft.com/office/powerpoint/2010/main" val="3233077828"/>
              </p:ext>
            </p:extLst>
          </p:nvPr>
        </p:nvGraphicFramePr>
        <p:xfrm>
          <a:off x="2225182" y="2676493"/>
          <a:ext cx="8128000" cy="726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p:cNvGraphicFramePr/>
          <p:nvPr>
            <p:extLst>
              <p:ext uri="{D42A27DB-BD31-4B8C-83A1-F6EECF244321}">
                <p14:modId xmlns:p14="http://schemas.microsoft.com/office/powerpoint/2010/main" val="116681892"/>
              </p:ext>
            </p:extLst>
          </p:nvPr>
        </p:nvGraphicFramePr>
        <p:xfrm>
          <a:off x="2080852" y="3403242"/>
          <a:ext cx="8128000" cy="9511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81222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08249251"/>
              </p:ext>
            </p:extLst>
          </p:nvPr>
        </p:nvGraphicFramePr>
        <p:xfrm>
          <a:off x="439189" y="2194559"/>
          <a:ext cx="10515600" cy="3250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740899498"/>
              </p:ext>
            </p:extLst>
          </p:nvPr>
        </p:nvGraphicFramePr>
        <p:xfrm>
          <a:off x="2140066" y="798077"/>
          <a:ext cx="8128000" cy="7932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00814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345012858"/>
              </p:ext>
            </p:extLst>
          </p:nvPr>
        </p:nvGraphicFramePr>
        <p:xfrm>
          <a:off x="3864032" y="2377440"/>
          <a:ext cx="7674033" cy="3383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rotWithShape="1">
          <a:blip r:embed="rId7"/>
          <a:srcRect l="-1208" t="-6691" r="1208" b="21500"/>
          <a:stretch/>
        </p:blipFill>
        <p:spPr>
          <a:xfrm>
            <a:off x="562867" y="1778923"/>
            <a:ext cx="3136296" cy="3642955"/>
          </a:xfrm>
          <a:prstGeom prst="rect">
            <a:avLst/>
          </a:prstGeom>
        </p:spPr>
      </p:pic>
      <p:graphicFrame>
        <p:nvGraphicFramePr>
          <p:cNvPr id="8" name="Diagram 7"/>
          <p:cNvGraphicFramePr/>
          <p:nvPr>
            <p:extLst>
              <p:ext uri="{D42A27DB-BD31-4B8C-83A1-F6EECF244321}">
                <p14:modId xmlns:p14="http://schemas.microsoft.com/office/powerpoint/2010/main" val="2025772623"/>
              </p:ext>
            </p:extLst>
          </p:nvPr>
        </p:nvGraphicFramePr>
        <p:xfrm>
          <a:off x="2032000" y="686416"/>
          <a:ext cx="8128000" cy="9096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395335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schemeClr val="accent5">
                <a:shade val="45000"/>
                <a:satMod val="135000"/>
              </a:schemeClr>
              <a:prstClr val="white"/>
            </a:duotone>
          </a:blip>
          <a:srcRect l="25723" t="11182" r="8316" b="31086"/>
          <a:stretch/>
        </p:blipFill>
        <p:spPr>
          <a:xfrm>
            <a:off x="451330" y="669548"/>
            <a:ext cx="2551887" cy="1189275"/>
          </a:xfrm>
          <a:prstGeom prst="rect">
            <a:avLst/>
          </a:prstGeom>
        </p:spPr>
      </p:pic>
      <p:sp>
        <p:nvSpPr>
          <p:cNvPr id="2" name="Title 1">
            <a:extLst>
              <a:ext uri="{FF2B5EF4-FFF2-40B4-BE49-F238E27FC236}">
                <a16:creationId xmlns:a16="http://schemas.microsoft.com/office/drawing/2014/main" id="{88243924-5014-27A3-BB8C-59C37FD90CBC}"/>
              </a:ext>
            </a:extLst>
          </p:cNvPr>
          <p:cNvSpPr>
            <a:spLocks noGrp="1"/>
          </p:cNvSpPr>
          <p:nvPr>
            <p:ph type="title"/>
          </p:nvPr>
        </p:nvSpPr>
        <p:spPr>
          <a:xfrm>
            <a:off x="2345668" y="894546"/>
            <a:ext cx="9275523" cy="1097281"/>
          </a:xfrm>
        </p:spPr>
        <p:txBody>
          <a:bodyPr>
            <a:noAutofit/>
          </a:bodyPr>
          <a:lstStyle/>
          <a:p>
            <a:r>
              <a:rPr lang="en-US" sz="4000" b="1" dirty="0" smtClean="0">
                <a:solidFill>
                  <a:srgbClr val="002060"/>
                </a:solidFill>
                <a:latin typeface="Segoe UI" panose="020B0502040204020203" pitchFamily="34" charset="0"/>
                <a:cs typeface="Segoe UI" panose="020B0502040204020203" pitchFamily="34" charset="0"/>
              </a:rPr>
              <a:t>Indentured Servitude (Bonded Labor)</a:t>
            </a:r>
            <a:endParaRPr lang="en-US" sz="4000" dirty="0">
              <a:solidFill>
                <a:srgbClr val="002060"/>
              </a:solidFill>
              <a:latin typeface="Segoe UI" panose="020B0502040204020203" pitchFamily="34" charset="0"/>
              <a:cs typeface="Segoe UI" panose="020B0502040204020203"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16599659"/>
              </p:ext>
            </p:extLst>
          </p:nvPr>
        </p:nvGraphicFramePr>
        <p:xfrm>
          <a:off x="889509" y="2324890"/>
          <a:ext cx="10507238" cy="3523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5589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938D-2A31-6BD2-9BAD-50CF7C26EBA7}"/>
              </a:ext>
            </a:extLst>
          </p:cNvPr>
          <p:cNvSpPr>
            <a:spLocks noGrp="1"/>
          </p:cNvSpPr>
          <p:nvPr>
            <p:ph type="title"/>
          </p:nvPr>
        </p:nvSpPr>
        <p:spPr>
          <a:xfrm>
            <a:off x="1481328" y="449528"/>
            <a:ext cx="9720072" cy="1499616"/>
          </a:xfrm>
        </p:spPr>
        <p:txBody>
          <a:bodyPr>
            <a:normAutofit/>
          </a:bodyPr>
          <a:lstStyle/>
          <a:p>
            <a:pPr algn="ctr"/>
            <a:r>
              <a:rPr lang="en-US" sz="5400" b="1" dirty="0">
                <a:solidFill>
                  <a:srgbClr val="002060"/>
                </a:solidFill>
                <a:latin typeface="Segoe UI" panose="020B0502040204020203" pitchFamily="34" charset="0"/>
                <a:cs typeface="Segoe UI" panose="020B0502040204020203" pitchFamily="34" charset="0"/>
              </a:rPr>
              <a:t>Slavery in </a:t>
            </a:r>
            <a:r>
              <a:rPr lang="en-US" sz="5400" b="1" dirty="0" smtClean="0">
                <a:solidFill>
                  <a:srgbClr val="002060"/>
                </a:solidFill>
                <a:latin typeface="Segoe UI" panose="020B0502040204020203" pitchFamily="34" charset="0"/>
                <a:cs typeface="Segoe UI" panose="020B0502040204020203" pitchFamily="34" charset="0"/>
              </a:rPr>
              <a:t>New </a:t>
            </a:r>
            <a:r>
              <a:rPr lang="en-US" sz="5400" b="1" dirty="0">
                <a:solidFill>
                  <a:srgbClr val="002060"/>
                </a:solidFill>
                <a:latin typeface="Segoe UI" panose="020B0502040204020203" pitchFamily="34" charset="0"/>
                <a:cs typeface="Segoe UI" panose="020B0502040204020203" pitchFamily="34" charset="0"/>
              </a:rPr>
              <a:t>W</a:t>
            </a:r>
            <a:r>
              <a:rPr lang="en-US" sz="5400" b="1" dirty="0" smtClean="0">
                <a:solidFill>
                  <a:srgbClr val="002060"/>
                </a:solidFill>
                <a:latin typeface="Segoe UI" panose="020B0502040204020203" pitchFamily="34" charset="0"/>
                <a:cs typeface="Segoe UI" panose="020B0502040204020203" pitchFamily="34" charset="0"/>
              </a:rPr>
              <a:t>orld</a:t>
            </a:r>
            <a:endParaRPr lang="en-US" sz="5400" b="1" dirty="0">
              <a:solidFill>
                <a:srgbClr val="002060"/>
              </a:solidFill>
              <a:latin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07111413"/>
              </p:ext>
            </p:extLst>
          </p:nvPr>
        </p:nvGraphicFramePr>
        <p:xfrm>
          <a:off x="848072" y="2129814"/>
          <a:ext cx="7880292" cy="346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8834439" y="1949144"/>
            <a:ext cx="2800916" cy="3780428"/>
          </a:xfrm>
          <a:prstGeom prst="rect">
            <a:avLst/>
          </a:prstGeom>
        </p:spPr>
      </p:pic>
    </p:spTree>
    <p:extLst>
      <p:ext uri="{BB962C8B-B14F-4D97-AF65-F5344CB8AC3E}">
        <p14:creationId xmlns:p14="http://schemas.microsoft.com/office/powerpoint/2010/main" val="4546391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883788767"/>
              </p:ext>
            </p:extLst>
          </p:nvPr>
        </p:nvGraphicFramePr>
        <p:xfrm>
          <a:off x="5343496" y="1062857"/>
          <a:ext cx="6249987" cy="2793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a:stretch>
            <a:fillRect/>
          </a:stretch>
        </p:blipFill>
        <p:spPr>
          <a:xfrm>
            <a:off x="411758" y="989215"/>
            <a:ext cx="4773354" cy="2685012"/>
          </a:xfrm>
          <a:prstGeom prst="rect">
            <a:avLst/>
          </a:prstGeom>
        </p:spPr>
      </p:pic>
      <p:graphicFrame>
        <p:nvGraphicFramePr>
          <p:cNvPr id="3" name="Diagram 2"/>
          <p:cNvGraphicFramePr/>
          <p:nvPr>
            <p:extLst>
              <p:ext uri="{D42A27DB-BD31-4B8C-83A1-F6EECF244321}">
                <p14:modId xmlns:p14="http://schemas.microsoft.com/office/powerpoint/2010/main" val="3567160702"/>
              </p:ext>
            </p:extLst>
          </p:nvPr>
        </p:nvGraphicFramePr>
        <p:xfrm>
          <a:off x="527395" y="4422369"/>
          <a:ext cx="11066088" cy="14748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04239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 y="0"/>
            <a:ext cx="12261272" cy="6858000"/>
          </a:xfrm>
          <a:prstGeom prst="rect">
            <a:avLst/>
          </a:prstGeom>
        </p:spPr>
      </p:pic>
      <p:sp>
        <p:nvSpPr>
          <p:cNvPr id="2" name="Title 1">
            <a:extLst>
              <a:ext uri="{FF2B5EF4-FFF2-40B4-BE49-F238E27FC236}">
                <a16:creationId xmlns:a16="http://schemas.microsoft.com/office/drawing/2014/main" id="{6A84EBD4-9D24-2747-4BCC-3C6796D81232}"/>
              </a:ext>
            </a:extLst>
          </p:cNvPr>
          <p:cNvSpPr>
            <a:spLocks noGrp="1"/>
          </p:cNvSpPr>
          <p:nvPr>
            <p:ph type="title"/>
          </p:nvPr>
        </p:nvSpPr>
        <p:spPr>
          <a:xfrm>
            <a:off x="863136" y="560085"/>
            <a:ext cx="10515600" cy="752781"/>
          </a:xfrm>
        </p:spPr>
        <p:txBody>
          <a:bodyPr>
            <a:normAutofit/>
          </a:bodyPr>
          <a:lstStyle/>
          <a:p>
            <a:pPr algn="ctr"/>
            <a:r>
              <a:rPr lang="en-US" sz="4800" b="1" dirty="0">
                <a:solidFill>
                  <a:schemeClr val="bg1"/>
                </a:solidFill>
                <a:latin typeface="Segoe UI" panose="020B0502040204020203" pitchFamily="34" charset="0"/>
                <a:cs typeface="Segoe UI" panose="020B0502040204020203" pitchFamily="34" charset="0"/>
              </a:rPr>
              <a:t>Slavery in Modern </a:t>
            </a:r>
            <a:r>
              <a:rPr lang="en-US" sz="4800" b="1" dirty="0" smtClean="0">
                <a:solidFill>
                  <a:schemeClr val="bg1"/>
                </a:solidFill>
                <a:latin typeface="Segoe UI" panose="020B0502040204020203" pitchFamily="34" charset="0"/>
                <a:cs typeface="Segoe UI" panose="020B0502040204020203" pitchFamily="34" charset="0"/>
              </a:rPr>
              <a:t>World</a:t>
            </a:r>
            <a:endParaRPr lang="en-US" sz="4800" dirty="0">
              <a:solidFill>
                <a:schemeClr val="bg1"/>
              </a:solidFill>
              <a:latin typeface="Segoe UI" panose="020B0502040204020203" pitchFamily="34" charset="0"/>
              <a:cs typeface="Segoe UI" panose="020B0502040204020203"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02774693"/>
              </p:ext>
            </p:extLst>
          </p:nvPr>
        </p:nvGraphicFramePr>
        <p:xfrm>
          <a:off x="705194" y="2019992"/>
          <a:ext cx="3911600" cy="46800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p:cNvGraphicFramePr/>
          <p:nvPr>
            <p:extLst>
              <p:ext uri="{D42A27DB-BD31-4B8C-83A1-F6EECF244321}">
                <p14:modId xmlns:p14="http://schemas.microsoft.com/office/powerpoint/2010/main" val="1522389933"/>
              </p:ext>
            </p:extLst>
          </p:nvPr>
        </p:nvGraphicFramePr>
        <p:xfrm>
          <a:off x="6911571" y="2971568"/>
          <a:ext cx="4950691" cy="313828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229337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 y="0"/>
            <a:ext cx="12191999" cy="6858000"/>
          </a:xfrm>
          <a:prstGeom prst="rect">
            <a:avLst/>
          </a:prstGeom>
        </p:spPr>
      </p:pic>
      <p:graphicFrame>
        <p:nvGraphicFramePr>
          <p:cNvPr id="4" name="Diagram 3"/>
          <p:cNvGraphicFramePr/>
          <p:nvPr>
            <p:extLst>
              <p:ext uri="{D42A27DB-BD31-4B8C-83A1-F6EECF244321}">
                <p14:modId xmlns:p14="http://schemas.microsoft.com/office/powerpoint/2010/main" val="3793980533"/>
              </p:ext>
            </p:extLst>
          </p:nvPr>
        </p:nvGraphicFramePr>
        <p:xfrm>
          <a:off x="-137622" y="726200"/>
          <a:ext cx="4950690" cy="25727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3444291636"/>
              </p:ext>
            </p:extLst>
          </p:nvPr>
        </p:nvGraphicFramePr>
        <p:xfrm>
          <a:off x="6504249" y="816721"/>
          <a:ext cx="4850938" cy="17830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 9"/>
          <p:cNvGraphicFramePr/>
          <p:nvPr>
            <p:extLst>
              <p:ext uri="{D42A27DB-BD31-4B8C-83A1-F6EECF244321}">
                <p14:modId xmlns:p14="http://schemas.microsoft.com/office/powerpoint/2010/main" val="1384839534"/>
              </p:ext>
            </p:extLst>
          </p:nvPr>
        </p:nvGraphicFramePr>
        <p:xfrm>
          <a:off x="211513" y="4348170"/>
          <a:ext cx="3628967" cy="134188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1" name="Diagram 10"/>
          <p:cNvGraphicFramePr/>
          <p:nvPr>
            <p:extLst>
              <p:ext uri="{D42A27DB-BD31-4B8C-83A1-F6EECF244321}">
                <p14:modId xmlns:p14="http://schemas.microsoft.com/office/powerpoint/2010/main" val="128287866"/>
              </p:ext>
            </p:extLst>
          </p:nvPr>
        </p:nvGraphicFramePr>
        <p:xfrm>
          <a:off x="6641871" y="3298992"/>
          <a:ext cx="5109556" cy="172012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2" name="Diagram 11"/>
          <p:cNvGraphicFramePr/>
          <p:nvPr>
            <p:extLst>
              <p:ext uri="{D42A27DB-BD31-4B8C-83A1-F6EECF244321}">
                <p14:modId xmlns:p14="http://schemas.microsoft.com/office/powerpoint/2010/main" val="2692617720"/>
              </p:ext>
            </p:extLst>
          </p:nvPr>
        </p:nvGraphicFramePr>
        <p:xfrm>
          <a:off x="6641871" y="5270269"/>
          <a:ext cx="5136342" cy="104740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3112029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967" y="347727"/>
            <a:ext cx="8302065" cy="6162546"/>
          </a:xfrm>
          <a:prstGeom prst="rect">
            <a:avLst/>
          </a:prstGeom>
        </p:spPr>
      </p:pic>
    </p:spTree>
    <p:extLst>
      <p:ext uri="{BB962C8B-B14F-4D97-AF65-F5344CB8AC3E}">
        <p14:creationId xmlns:p14="http://schemas.microsoft.com/office/powerpoint/2010/main" val="702591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clrChange>
              <a:clrFrom>
                <a:srgbClr val="EEF2F6"/>
              </a:clrFrom>
              <a:clrTo>
                <a:srgbClr val="EEF2F6">
                  <a:alpha val="0"/>
                </a:srgbClr>
              </a:clrTo>
            </a:clrChange>
          </a:blip>
          <a:srcRect l="38203" t="19487" r="27061" b="10916"/>
          <a:stretch/>
        </p:blipFill>
        <p:spPr>
          <a:xfrm>
            <a:off x="7112000" y="902269"/>
            <a:ext cx="4672252" cy="5265776"/>
          </a:xfrm>
          <a:prstGeom prst="rect">
            <a:avLst/>
          </a:prstGeom>
        </p:spPr>
      </p:pic>
      <p:pic>
        <p:nvPicPr>
          <p:cNvPr id="3" name="Picture 2"/>
          <p:cNvPicPr>
            <a:picLocks noChangeAspect="1"/>
          </p:cNvPicPr>
          <p:nvPr/>
        </p:nvPicPr>
        <p:blipFill rotWithShape="1">
          <a:blip r:embed="rId3">
            <a:clrChange>
              <a:clrFrom>
                <a:srgbClr val="EEF2F6"/>
              </a:clrFrom>
              <a:clrTo>
                <a:srgbClr val="EEF2F6">
                  <a:alpha val="0"/>
                </a:srgbClr>
              </a:clrTo>
            </a:clrChange>
          </a:blip>
          <a:srcRect l="33544" t="14359" r="22369" b="15458"/>
          <a:stretch/>
        </p:blipFill>
        <p:spPr>
          <a:xfrm>
            <a:off x="510222" y="835767"/>
            <a:ext cx="5858251" cy="5245779"/>
          </a:xfrm>
          <a:prstGeom prst="rect">
            <a:avLst/>
          </a:prstGeom>
        </p:spPr>
      </p:pic>
    </p:spTree>
    <p:extLst>
      <p:ext uri="{BB962C8B-B14F-4D97-AF65-F5344CB8AC3E}">
        <p14:creationId xmlns:p14="http://schemas.microsoft.com/office/powerpoint/2010/main" val="41528460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6812"/>
            <a:ext cx="10515600" cy="1325563"/>
          </a:xfrm>
        </p:spPr>
        <p:txBody>
          <a:bodyPr/>
          <a:lstStyle/>
          <a:p>
            <a:pPr algn="ctr"/>
            <a:r>
              <a:rPr lang="en-US" b="1" dirty="0" smtClean="0">
                <a:solidFill>
                  <a:srgbClr val="002060"/>
                </a:solidFill>
                <a:latin typeface="Segoe UI" panose="020B0502040204020203" pitchFamily="34" charset="0"/>
                <a:cs typeface="Segoe UI" panose="020B0502040204020203" pitchFamily="34" charset="0"/>
              </a:rPr>
              <a:t>Slavery in Pakistan (Handout)  </a:t>
            </a:r>
            <a:endParaRPr lang="en-US" b="1" dirty="0">
              <a:solidFill>
                <a:srgbClr val="002060"/>
              </a:solidFill>
              <a:latin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4701542"/>
              </p:ext>
            </p:extLst>
          </p:nvPr>
        </p:nvGraphicFramePr>
        <p:xfrm>
          <a:off x="713509" y="1745673"/>
          <a:ext cx="10515600" cy="405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8227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603378601"/>
              </p:ext>
            </p:extLst>
          </p:nvPr>
        </p:nvGraphicFramePr>
        <p:xfrm>
          <a:off x="1212271" y="2186246"/>
          <a:ext cx="9777153" cy="2893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2190542341"/>
              </p:ext>
            </p:extLst>
          </p:nvPr>
        </p:nvGraphicFramePr>
        <p:xfrm>
          <a:off x="2131752" y="789709"/>
          <a:ext cx="8128000" cy="9096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003526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D6F1-8961-B2C8-C1A0-4B8866865EB9}"/>
              </a:ext>
            </a:extLst>
          </p:cNvPr>
          <p:cNvSpPr>
            <a:spLocks noGrp="1"/>
          </p:cNvSpPr>
          <p:nvPr>
            <p:ph type="title"/>
          </p:nvPr>
        </p:nvSpPr>
        <p:spPr>
          <a:xfrm>
            <a:off x="851246" y="348733"/>
            <a:ext cx="9720072" cy="1499616"/>
          </a:xfrm>
        </p:spPr>
        <p:txBody>
          <a:bodyPr/>
          <a:lstStyle/>
          <a:p>
            <a:r>
              <a:rPr lang="en-US" b="1" dirty="0">
                <a:solidFill>
                  <a:srgbClr val="002060"/>
                </a:solidFill>
                <a:latin typeface="Segoe UI" panose="020B0502040204020203" pitchFamily="34" charset="0"/>
                <a:cs typeface="Segoe UI" panose="020B0502040204020203" pitchFamily="34" charset="0"/>
              </a:rPr>
              <a:t>2. Caste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2941291"/>
              </p:ext>
            </p:extLst>
          </p:nvPr>
        </p:nvGraphicFramePr>
        <p:xfrm>
          <a:off x="851246" y="1665469"/>
          <a:ext cx="10487314" cy="1327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2223003479"/>
              </p:ext>
            </p:extLst>
          </p:nvPr>
        </p:nvGraphicFramePr>
        <p:xfrm>
          <a:off x="1052597" y="3443023"/>
          <a:ext cx="5823874" cy="24091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p:cNvGraphicFramePr/>
          <p:nvPr>
            <p:extLst>
              <p:ext uri="{D42A27DB-BD31-4B8C-83A1-F6EECF244321}">
                <p14:modId xmlns:p14="http://schemas.microsoft.com/office/powerpoint/2010/main" val="3231478630"/>
              </p:ext>
            </p:extLst>
          </p:nvPr>
        </p:nvGraphicFramePr>
        <p:xfrm>
          <a:off x="7273636" y="2962494"/>
          <a:ext cx="3667759" cy="337019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6925584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2618" r="1115" b="5186"/>
          <a:stretch/>
        </p:blipFill>
        <p:spPr>
          <a:xfrm>
            <a:off x="7207135" y="1753986"/>
            <a:ext cx="4752109" cy="4950562"/>
          </a:xfrm>
          <a:prstGeom prst="rect">
            <a:avLst/>
          </a:prstGeom>
        </p:spPr>
      </p:pic>
      <p:graphicFrame>
        <p:nvGraphicFramePr>
          <p:cNvPr id="6" name="Diagram 5"/>
          <p:cNvGraphicFramePr/>
          <p:nvPr>
            <p:extLst>
              <p:ext uri="{D42A27DB-BD31-4B8C-83A1-F6EECF244321}">
                <p14:modId xmlns:p14="http://schemas.microsoft.com/office/powerpoint/2010/main" val="4288197549"/>
              </p:ext>
            </p:extLst>
          </p:nvPr>
        </p:nvGraphicFramePr>
        <p:xfrm>
          <a:off x="933401" y="1109777"/>
          <a:ext cx="7686897" cy="2080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ext uri="{D42A27DB-BD31-4B8C-83A1-F6EECF244321}">
                <p14:modId xmlns:p14="http://schemas.microsoft.com/office/powerpoint/2010/main" val="524786264"/>
              </p:ext>
            </p:extLst>
          </p:nvPr>
        </p:nvGraphicFramePr>
        <p:xfrm>
          <a:off x="751840" y="3381216"/>
          <a:ext cx="4402050" cy="29483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365415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4EE1-C23F-A6F5-32AA-29AF9D8FE835}"/>
              </a:ext>
            </a:extLst>
          </p:cNvPr>
          <p:cNvSpPr>
            <a:spLocks noGrp="1"/>
          </p:cNvSpPr>
          <p:nvPr>
            <p:ph type="title"/>
          </p:nvPr>
        </p:nvSpPr>
        <p:spPr/>
        <p:txBody>
          <a:bodyPr/>
          <a:lstStyle/>
          <a:p>
            <a:r>
              <a:rPr lang="en-US" b="1" dirty="0">
                <a:solidFill>
                  <a:srgbClr val="002060"/>
                </a:solidFill>
                <a:latin typeface="Segoe UI" panose="020B0502040204020203" pitchFamily="34" charset="0"/>
                <a:cs typeface="Segoe UI" panose="020B0502040204020203" pitchFamily="34" charset="0"/>
              </a:rPr>
              <a:t>Caste system in Africa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7481698"/>
              </p:ext>
            </p:extLst>
          </p:nvPr>
        </p:nvGraphicFramePr>
        <p:xfrm>
          <a:off x="4249881" y="2871730"/>
          <a:ext cx="7178733" cy="3632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4238424671"/>
              </p:ext>
            </p:extLst>
          </p:nvPr>
        </p:nvGraphicFramePr>
        <p:xfrm>
          <a:off x="838200" y="1546167"/>
          <a:ext cx="10658302" cy="8037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8200" y="2518756"/>
            <a:ext cx="2933360" cy="3718344"/>
          </a:xfrm>
          <a:prstGeom prst="rect">
            <a:avLst/>
          </a:prstGeom>
        </p:spPr>
      </p:pic>
    </p:spTree>
    <p:extLst>
      <p:ext uri="{BB962C8B-B14F-4D97-AF65-F5344CB8AC3E}">
        <p14:creationId xmlns:p14="http://schemas.microsoft.com/office/powerpoint/2010/main" val="30418776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896" y="727534"/>
            <a:ext cx="2820648" cy="219219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8852" y="657894"/>
            <a:ext cx="3203889" cy="226183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9158" y="3509479"/>
            <a:ext cx="4422771" cy="248622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2443" y="439619"/>
            <a:ext cx="4054509" cy="2698387"/>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8898" y="3509479"/>
            <a:ext cx="4575434" cy="2486229"/>
          </a:xfrm>
          <a:prstGeom prst="rect">
            <a:avLst/>
          </a:prstGeom>
        </p:spPr>
      </p:pic>
    </p:spTree>
    <p:extLst>
      <p:ext uri="{BB962C8B-B14F-4D97-AF65-F5344CB8AC3E}">
        <p14:creationId xmlns:p14="http://schemas.microsoft.com/office/powerpoint/2010/main" val="2385895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953" y="2627429"/>
            <a:ext cx="4568889" cy="3555942"/>
          </a:xfrm>
          <a:prstGeom prst="rect">
            <a:avLst/>
          </a:prstGeom>
        </p:spPr>
      </p:pic>
      <p:sp>
        <p:nvSpPr>
          <p:cNvPr id="2" name="Title 1">
            <a:extLst>
              <a:ext uri="{FF2B5EF4-FFF2-40B4-BE49-F238E27FC236}">
                <a16:creationId xmlns:a16="http://schemas.microsoft.com/office/drawing/2014/main" id="{10645C19-9F7C-450D-1D6B-0A48B48D7267}"/>
              </a:ext>
            </a:extLst>
          </p:cNvPr>
          <p:cNvSpPr>
            <a:spLocks noGrp="1"/>
          </p:cNvSpPr>
          <p:nvPr>
            <p:ph type="title"/>
          </p:nvPr>
        </p:nvSpPr>
        <p:spPr>
          <a:xfrm>
            <a:off x="4387043" y="491863"/>
            <a:ext cx="7408717" cy="1325563"/>
          </a:xfrm>
        </p:spPr>
        <p:txBody>
          <a:bodyPr>
            <a:normAutofit/>
          </a:bodyPr>
          <a:lstStyle/>
          <a:p>
            <a:r>
              <a:rPr lang="en-US" sz="4400" b="1" dirty="0">
                <a:solidFill>
                  <a:srgbClr val="002060"/>
                </a:solidFill>
                <a:latin typeface="Segoe UI" panose="020B0502040204020203" pitchFamily="34" charset="0"/>
                <a:cs typeface="Segoe UI" panose="020B0502040204020203" pitchFamily="34" charset="0"/>
              </a:rPr>
              <a:t>3. E</a:t>
            </a:r>
            <a:r>
              <a:rPr lang="en-US" sz="4400" b="1" dirty="0">
                <a:solidFill>
                  <a:srgbClr val="002060"/>
                </a:solidFill>
                <a:effectLst/>
                <a:latin typeface="Segoe UI" panose="020B0502040204020203" pitchFamily="34" charset="0"/>
                <a:cs typeface="Segoe UI" panose="020B0502040204020203" pitchFamily="34" charset="0"/>
              </a:rPr>
              <a:t>state</a:t>
            </a:r>
            <a:endParaRPr lang="en-US" sz="4400" b="1" dirty="0">
              <a:solidFill>
                <a:srgbClr val="002060"/>
              </a:solidFill>
              <a:latin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28627293"/>
              </p:ext>
            </p:extLst>
          </p:nvPr>
        </p:nvGraphicFramePr>
        <p:xfrm>
          <a:off x="4387043" y="1759031"/>
          <a:ext cx="7408717" cy="9118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 2"/>
          <p:cNvGraphicFramePr/>
          <p:nvPr>
            <p:extLst>
              <p:ext uri="{D42A27DB-BD31-4B8C-83A1-F6EECF244321}">
                <p14:modId xmlns:p14="http://schemas.microsoft.com/office/powerpoint/2010/main" val="644385954"/>
              </p:ext>
            </p:extLst>
          </p:nvPr>
        </p:nvGraphicFramePr>
        <p:xfrm>
          <a:off x="819156" y="3189971"/>
          <a:ext cx="6319059" cy="27799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 name="Picture 4"/>
          <p:cNvPicPr>
            <a:picLocks noChangeAspect="1"/>
          </p:cNvPicPr>
          <p:nvPr/>
        </p:nvPicPr>
        <p:blipFill rotWithShape="1">
          <a:blip r:embed="rId14">
            <a:extLst>
              <a:ext uri="{28A0092B-C50C-407E-A947-70E740481C1C}">
                <a14:useLocalDpi xmlns:a14="http://schemas.microsoft.com/office/drawing/2010/main" val="0"/>
              </a:ext>
            </a:extLst>
          </a:blip>
          <a:srcRect r="53208"/>
          <a:stretch/>
        </p:blipFill>
        <p:spPr>
          <a:xfrm>
            <a:off x="819156" y="669545"/>
            <a:ext cx="3283756" cy="2178971"/>
          </a:xfrm>
          <a:prstGeom prst="rect">
            <a:avLst/>
          </a:prstGeom>
        </p:spPr>
      </p:pic>
    </p:spTree>
    <p:extLst>
      <p:ext uri="{BB962C8B-B14F-4D97-AF65-F5344CB8AC3E}">
        <p14:creationId xmlns:p14="http://schemas.microsoft.com/office/powerpoint/2010/main" val="4201665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2375" y="1146789"/>
            <a:ext cx="4894094" cy="46940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700" y="0"/>
            <a:ext cx="5847234" cy="6844703"/>
          </a:xfrm>
          <a:prstGeom prst="rect">
            <a:avLst/>
          </a:prstGeom>
        </p:spPr>
      </p:pic>
    </p:spTree>
    <p:extLst>
      <p:ext uri="{BB962C8B-B14F-4D97-AF65-F5344CB8AC3E}">
        <p14:creationId xmlns:p14="http://schemas.microsoft.com/office/powerpoint/2010/main" val="22979226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CE71A-63BD-478B-6D7E-756027708AC6}"/>
              </a:ext>
            </a:extLst>
          </p:cNvPr>
          <p:cNvSpPr>
            <a:spLocks noGrp="1"/>
          </p:cNvSpPr>
          <p:nvPr>
            <p:ph type="title"/>
          </p:nvPr>
        </p:nvSpPr>
        <p:spPr>
          <a:xfrm>
            <a:off x="790575" y="435587"/>
            <a:ext cx="9720072" cy="1499616"/>
          </a:xfrm>
        </p:spPr>
        <p:txBody>
          <a:bodyPr/>
          <a:lstStyle/>
          <a:p>
            <a:r>
              <a:rPr lang="en-US" b="1" dirty="0">
                <a:solidFill>
                  <a:srgbClr val="002060"/>
                </a:solidFill>
                <a:latin typeface="Segoe UI" panose="020B0502040204020203" pitchFamily="34" charset="0"/>
                <a:cs typeface="Segoe UI" panose="020B0502040204020203" pitchFamily="34" charset="0"/>
              </a:rPr>
              <a:t>1</a:t>
            </a:r>
            <a:r>
              <a:rPr lang="en-US" b="1" dirty="0" smtClean="0">
                <a:solidFill>
                  <a:srgbClr val="002060"/>
                </a:solidFill>
                <a:latin typeface="Segoe UI" panose="020B0502040204020203" pitchFamily="34" charset="0"/>
                <a:cs typeface="Segoe UI" panose="020B0502040204020203" pitchFamily="34" charset="0"/>
              </a:rPr>
              <a:t>. Clergy</a:t>
            </a:r>
            <a:endParaRPr lang="en-US" b="1" dirty="0">
              <a:solidFill>
                <a:srgbClr val="002060"/>
              </a:solidFill>
              <a:latin typeface="Segoe UI" panose="020B0502040204020203" pitchFamily="34" charset="0"/>
              <a:cs typeface="Segoe UI" panose="020B0502040204020203"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65264934"/>
              </p:ext>
            </p:extLst>
          </p:nvPr>
        </p:nvGraphicFramePr>
        <p:xfrm>
          <a:off x="790575" y="1854200"/>
          <a:ext cx="6258618"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8714" y="2211647"/>
            <a:ext cx="4447921" cy="3045783"/>
          </a:xfrm>
          <a:prstGeom prst="rect">
            <a:avLst/>
          </a:prstGeom>
        </p:spPr>
      </p:pic>
    </p:spTree>
    <p:extLst>
      <p:ext uri="{BB962C8B-B14F-4D97-AF65-F5344CB8AC3E}">
        <p14:creationId xmlns:p14="http://schemas.microsoft.com/office/powerpoint/2010/main" val="17798846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002060"/>
                </a:solidFill>
                <a:latin typeface="Segoe UI" panose="020B0502040204020203" pitchFamily="34" charset="0"/>
                <a:cs typeface="Segoe UI" panose="020B0502040204020203" pitchFamily="34" charset="0"/>
              </a:rPr>
              <a:t>2</a:t>
            </a:r>
            <a:r>
              <a:rPr lang="en-US" sz="4800" b="1" dirty="0" smtClean="0">
                <a:solidFill>
                  <a:srgbClr val="002060"/>
                </a:solidFill>
                <a:latin typeface="Segoe UI" panose="020B0502040204020203" pitchFamily="34" charset="0"/>
                <a:cs typeface="Segoe UI" panose="020B0502040204020203" pitchFamily="34" charset="0"/>
              </a:rPr>
              <a:t>. </a:t>
            </a:r>
            <a:r>
              <a:rPr lang="en-US" sz="4800" b="1" dirty="0">
                <a:solidFill>
                  <a:srgbClr val="002060"/>
                </a:solidFill>
                <a:latin typeface="Segoe UI" panose="020B0502040204020203" pitchFamily="34" charset="0"/>
                <a:cs typeface="Segoe UI" panose="020B0502040204020203" pitchFamily="34" charset="0"/>
              </a:rPr>
              <a:t>N</a:t>
            </a:r>
            <a:r>
              <a:rPr lang="en-US" sz="4800" b="1" dirty="0" smtClean="0">
                <a:solidFill>
                  <a:srgbClr val="002060"/>
                </a:solidFill>
                <a:latin typeface="Segoe UI" panose="020B0502040204020203" pitchFamily="34" charset="0"/>
                <a:cs typeface="Segoe UI" panose="020B0502040204020203" pitchFamily="34" charset="0"/>
              </a:rPr>
              <a:t>obility</a:t>
            </a:r>
            <a:endParaRPr lang="en-US" sz="4800" b="1" dirty="0">
              <a:solidFill>
                <a:srgbClr val="002060"/>
              </a:solidFill>
              <a:latin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8359305"/>
              </p:ext>
            </p:extLst>
          </p:nvPr>
        </p:nvGraphicFramePr>
        <p:xfrm>
          <a:off x="838200" y="1825625"/>
          <a:ext cx="724177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8370698" y="2261064"/>
            <a:ext cx="3463855" cy="2477192"/>
          </a:xfrm>
          <a:prstGeom prst="rect">
            <a:avLst/>
          </a:prstGeom>
        </p:spPr>
      </p:pic>
    </p:spTree>
    <p:extLst>
      <p:ext uri="{BB962C8B-B14F-4D97-AF65-F5344CB8AC3E}">
        <p14:creationId xmlns:p14="http://schemas.microsoft.com/office/powerpoint/2010/main" val="3502103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latin typeface="Segoe UI" panose="020B0502040204020203" pitchFamily="34" charset="0"/>
                <a:cs typeface="Segoe UI" panose="020B0502040204020203" pitchFamily="34" charset="0"/>
              </a:rPr>
              <a:t>3. Commoners</a:t>
            </a:r>
            <a:endParaRPr lang="en-US" b="1" dirty="0">
              <a:solidFill>
                <a:srgbClr val="002060"/>
              </a:solidFill>
              <a:latin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33232794"/>
              </p:ext>
            </p:extLst>
          </p:nvPr>
        </p:nvGraphicFramePr>
        <p:xfrm>
          <a:off x="723323" y="1834226"/>
          <a:ext cx="5957888"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5347" y="1108919"/>
            <a:ext cx="3624383" cy="4485548"/>
          </a:xfrm>
          <a:prstGeom prst="rect">
            <a:avLst/>
          </a:prstGeom>
        </p:spPr>
      </p:pic>
    </p:spTree>
    <p:extLst>
      <p:ext uri="{BB962C8B-B14F-4D97-AF65-F5344CB8AC3E}">
        <p14:creationId xmlns:p14="http://schemas.microsoft.com/office/powerpoint/2010/main" val="24000282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248" y="848426"/>
            <a:ext cx="9720072" cy="850865"/>
          </a:xfrm>
        </p:spPr>
        <p:txBody>
          <a:bodyPr>
            <a:noAutofit/>
          </a:bodyPr>
          <a:lstStyle/>
          <a:p>
            <a:r>
              <a:rPr lang="en-US" sz="4800" b="1" dirty="0" smtClean="0">
                <a:solidFill>
                  <a:srgbClr val="002060"/>
                </a:solidFill>
                <a:latin typeface="Segoe UI" panose="020B0502040204020203" pitchFamily="34" charset="0"/>
                <a:cs typeface="Segoe UI" panose="020B0502040204020203" pitchFamily="34" charset="0"/>
              </a:rPr>
              <a:t>4. Class</a:t>
            </a:r>
            <a:endParaRPr lang="en-US" sz="4000" b="1" dirty="0">
              <a:solidFill>
                <a:srgbClr val="002060"/>
              </a:solidFill>
              <a:latin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36119995"/>
              </p:ext>
            </p:extLst>
          </p:nvPr>
        </p:nvGraphicFramePr>
        <p:xfrm>
          <a:off x="933248" y="2102751"/>
          <a:ext cx="587375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r="2717"/>
          <a:stretch/>
        </p:blipFill>
        <p:spPr>
          <a:xfrm>
            <a:off x="7039754" y="2102751"/>
            <a:ext cx="4714442" cy="3607724"/>
          </a:xfrm>
          <a:prstGeom prst="rect">
            <a:avLst/>
          </a:prstGeom>
        </p:spPr>
      </p:pic>
    </p:spTree>
    <p:extLst>
      <p:ext uri="{BB962C8B-B14F-4D97-AF65-F5344CB8AC3E}">
        <p14:creationId xmlns:p14="http://schemas.microsoft.com/office/powerpoint/2010/main" val="17111427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2378" y="676471"/>
            <a:ext cx="7316095" cy="5402654"/>
          </a:xfrm>
          <a:prstGeom prst="rect">
            <a:avLst/>
          </a:prstGeom>
        </p:spPr>
      </p:pic>
    </p:spTree>
    <p:extLst>
      <p:ext uri="{BB962C8B-B14F-4D97-AF65-F5344CB8AC3E}">
        <p14:creationId xmlns:p14="http://schemas.microsoft.com/office/powerpoint/2010/main" val="21620961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395" y="445130"/>
            <a:ext cx="8230313" cy="6096528"/>
          </a:xfrm>
          <a:prstGeom prst="rect">
            <a:avLst/>
          </a:prstGeom>
        </p:spPr>
      </p:pic>
    </p:spTree>
    <p:extLst>
      <p:ext uri="{BB962C8B-B14F-4D97-AF65-F5344CB8AC3E}">
        <p14:creationId xmlns:p14="http://schemas.microsoft.com/office/powerpoint/2010/main" val="518828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30717810"/>
              </p:ext>
            </p:extLst>
          </p:nvPr>
        </p:nvGraphicFramePr>
        <p:xfrm>
          <a:off x="875431" y="2057719"/>
          <a:ext cx="6248400" cy="3478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1049261896"/>
              </p:ext>
            </p:extLst>
          </p:nvPr>
        </p:nvGraphicFramePr>
        <p:xfrm>
          <a:off x="875431" y="868999"/>
          <a:ext cx="6912495" cy="8514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p:cNvPicPr>
            <a:picLocks noChangeAspect="1"/>
          </p:cNvPicPr>
          <p:nvPr/>
        </p:nvPicPr>
        <p:blipFill>
          <a:blip r:embed="rId13" cstate="print">
            <a:clrChange>
              <a:clrFrom>
                <a:srgbClr val="F5F9FC"/>
              </a:clrFrom>
              <a:clrTo>
                <a:srgbClr val="F5F9FC">
                  <a:alpha val="0"/>
                </a:srgbClr>
              </a:clrTo>
            </a:clrChange>
            <a:extLst>
              <a:ext uri="{28A0092B-C50C-407E-A947-70E740481C1C}">
                <a14:useLocalDpi xmlns:a14="http://schemas.microsoft.com/office/drawing/2010/main" val="0"/>
              </a:ext>
            </a:extLst>
          </a:blip>
          <a:stretch>
            <a:fillRect/>
          </a:stretch>
        </p:blipFill>
        <p:spPr>
          <a:xfrm>
            <a:off x="7480355" y="590204"/>
            <a:ext cx="4339244" cy="5785658"/>
          </a:xfrm>
          <a:prstGeom prst="rect">
            <a:avLst/>
          </a:prstGeom>
        </p:spPr>
      </p:pic>
    </p:spTree>
    <p:extLst>
      <p:ext uri="{BB962C8B-B14F-4D97-AF65-F5344CB8AC3E}">
        <p14:creationId xmlns:p14="http://schemas.microsoft.com/office/powerpoint/2010/main" val="3756365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180" y="1461349"/>
            <a:ext cx="10248849" cy="3715957"/>
          </a:xfrm>
          <a:prstGeom prst="rect">
            <a:avLst/>
          </a:prstGeom>
        </p:spPr>
      </p:pic>
    </p:spTree>
    <p:extLst>
      <p:ext uri="{BB962C8B-B14F-4D97-AF65-F5344CB8AC3E}">
        <p14:creationId xmlns:p14="http://schemas.microsoft.com/office/powerpoint/2010/main" val="2111207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2272644004"/>
              </p:ext>
            </p:extLst>
          </p:nvPr>
        </p:nvGraphicFramePr>
        <p:xfrm>
          <a:off x="2032000" y="594042"/>
          <a:ext cx="8128000" cy="859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 name="Elbow Connector 2"/>
          <p:cNvCxnSpPr/>
          <p:nvPr/>
        </p:nvCxnSpPr>
        <p:spPr>
          <a:xfrm>
            <a:off x="3469795" y="1880558"/>
            <a:ext cx="2446712" cy="872005"/>
          </a:xfrm>
          <a:prstGeom prst="bentConnector3">
            <a:avLst/>
          </a:prstGeom>
          <a:ln w="76200">
            <a:solidFill>
              <a:schemeClr val="accent2">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5" name="Rectangle 4"/>
          <p:cNvSpPr/>
          <p:nvPr/>
        </p:nvSpPr>
        <p:spPr>
          <a:xfrm>
            <a:off x="769697" y="1648439"/>
            <a:ext cx="2700098" cy="369332"/>
          </a:xfrm>
          <a:prstGeom prst="rect">
            <a:avLst/>
          </a:prstGeom>
        </p:spPr>
        <p:txBody>
          <a:bodyPr wrap="none">
            <a:spAutoFit/>
          </a:bodyPr>
          <a:lstStyle/>
          <a:p>
            <a:r>
              <a:rPr lang="en-US" b="1" dirty="0">
                <a:solidFill>
                  <a:schemeClr val="accent2">
                    <a:lumMod val="75000"/>
                  </a:schemeClr>
                </a:solidFill>
              </a:rPr>
              <a:t>Intergenerational Mobility</a:t>
            </a:r>
          </a:p>
        </p:txBody>
      </p:sp>
      <p:sp>
        <p:nvSpPr>
          <p:cNvPr id="6" name="Rectangle 5"/>
          <p:cNvSpPr/>
          <p:nvPr/>
        </p:nvSpPr>
        <p:spPr>
          <a:xfrm>
            <a:off x="5853392" y="2386325"/>
            <a:ext cx="5144868" cy="646331"/>
          </a:xfrm>
          <a:prstGeom prst="rect">
            <a:avLst/>
          </a:prstGeom>
        </p:spPr>
        <p:txBody>
          <a:bodyPr wrap="square">
            <a:spAutoFit/>
          </a:bodyPr>
          <a:lstStyle/>
          <a:p>
            <a:pPr lvl="0"/>
            <a:r>
              <a:rPr lang="en-US" dirty="0" smtClean="0">
                <a:solidFill>
                  <a:schemeClr val="accent2">
                    <a:lumMod val="75000"/>
                  </a:schemeClr>
                </a:solidFill>
              </a:rPr>
              <a:t>the change that family members make in social class from one generation to the next.</a:t>
            </a:r>
            <a:endParaRPr lang="en-US" dirty="0">
              <a:solidFill>
                <a:schemeClr val="accent2">
                  <a:lumMod val="75000"/>
                </a:schemeClr>
              </a:solidFill>
            </a:endParaRPr>
          </a:p>
        </p:txBody>
      </p:sp>
      <p:sp>
        <p:nvSpPr>
          <p:cNvPr id="10" name="Up Arrow 9"/>
          <p:cNvSpPr/>
          <p:nvPr/>
        </p:nvSpPr>
        <p:spPr>
          <a:xfrm>
            <a:off x="1529543" y="3476784"/>
            <a:ext cx="590203" cy="1086173"/>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p:cNvSpPr/>
          <p:nvPr/>
        </p:nvSpPr>
        <p:spPr>
          <a:xfrm>
            <a:off x="827215" y="3107452"/>
            <a:ext cx="2409570" cy="369332"/>
          </a:xfrm>
          <a:prstGeom prst="rect">
            <a:avLst/>
          </a:prstGeom>
        </p:spPr>
        <p:txBody>
          <a:bodyPr wrap="none">
            <a:spAutoFit/>
          </a:bodyPr>
          <a:lstStyle/>
          <a:p>
            <a:pPr lvl="0"/>
            <a:r>
              <a:rPr lang="en-US" b="1" dirty="0">
                <a:solidFill>
                  <a:schemeClr val="accent4">
                    <a:lumMod val="75000"/>
                  </a:schemeClr>
                </a:solidFill>
              </a:rPr>
              <a:t>Upward Social Mobility</a:t>
            </a:r>
            <a:endParaRPr lang="en-US" dirty="0">
              <a:solidFill>
                <a:schemeClr val="accent4">
                  <a:lumMod val="75000"/>
                </a:schemeClr>
              </a:solidFill>
            </a:endParaRPr>
          </a:p>
        </p:txBody>
      </p:sp>
      <p:sp>
        <p:nvSpPr>
          <p:cNvPr id="12" name="Rectangle 11"/>
          <p:cNvSpPr/>
          <p:nvPr/>
        </p:nvSpPr>
        <p:spPr>
          <a:xfrm>
            <a:off x="2032000" y="3973326"/>
            <a:ext cx="3629776" cy="369332"/>
          </a:xfrm>
          <a:prstGeom prst="rect">
            <a:avLst/>
          </a:prstGeom>
        </p:spPr>
        <p:txBody>
          <a:bodyPr wrap="none">
            <a:spAutoFit/>
          </a:bodyPr>
          <a:lstStyle/>
          <a:p>
            <a:pPr lvl="0"/>
            <a:r>
              <a:rPr lang="en-US" dirty="0">
                <a:solidFill>
                  <a:schemeClr val="accent4">
                    <a:lumMod val="75000"/>
                  </a:schemeClr>
                </a:solidFill>
              </a:rPr>
              <a:t>movement up the social class ladder.</a:t>
            </a:r>
          </a:p>
        </p:txBody>
      </p:sp>
      <p:sp>
        <p:nvSpPr>
          <p:cNvPr id="13" name="Down Arrow 12"/>
          <p:cNvSpPr/>
          <p:nvPr/>
        </p:nvSpPr>
        <p:spPr>
          <a:xfrm>
            <a:off x="6863542" y="3334690"/>
            <a:ext cx="568036" cy="1071055"/>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Rectangle 13"/>
          <p:cNvSpPr/>
          <p:nvPr/>
        </p:nvSpPr>
        <p:spPr>
          <a:xfrm>
            <a:off x="5916507" y="4378291"/>
            <a:ext cx="2698624" cy="369332"/>
          </a:xfrm>
          <a:prstGeom prst="rect">
            <a:avLst/>
          </a:prstGeom>
        </p:spPr>
        <p:txBody>
          <a:bodyPr wrap="none">
            <a:spAutoFit/>
          </a:bodyPr>
          <a:lstStyle/>
          <a:p>
            <a:pPr lvl="0"/>
            <a:r>
              <a:rPr lang="en-US" b="1" dirty="0">
                <a:solidFill>
                  <a:schemeClr val="accent1">
                    <a:lumMod val="75000"/>
                  </a:schemeClr>
                </a:solidFill>
              </a:rPr>
              <a:t>Downward Social Mobility</a:t>
            </a:r>
            <a:endParaRPr lang="en-US" dirty="0">
              <a:solidFill>
                <a:schemeClr val="accent1">
                  <a:lumMod val="75000"/>
                </a:schemeClr>
              </a:solidFill>
            </a:endParaRPr>
          </a:p>
        </p:txBody>
      </p:sp>
      <p:sp>
        <p:nvSpPr>
          <p:cNvPr id="15" name="Rectangle 14"/>
          <p:cNvSpPr/>
          <p:nvPr/>
        </p:nvSpPr>
        <p:spPr>
          <a:xfrm>
            <a:off x="7431578" y="3596827"/>
            <a:ext cx="3915816" cy="369332"/>
          </a:xfrm>
          <a:prstGeom prst="rect">
            <a:avLst/>
          </a:prstGeom>
        </p:spPr>
        <p:txBody>
          <a:bodyPr wrap="none">
            <a:spAutoFit/>
          </a:bodyPr>
          <a:lstStyle/>
          <a:p>
            <a:pPr lvl="0"/>
            <a:r>
              <a:rPr lang="en-US" dirty="0">
                <a:solidFill>
                  <a:schemeClr val="accent1">
                    <a:lumMod val="75000"/>
                  </a:schemeClr>
                </a:solidFill>
              </a:rPr>
              <a:t>movement down the social class ladder.</a:t>
            </a:r>
          </a:p>
        </p:txBody>
      </p:sp>
      <p:cxnSp>
        <p:nvCxnSpPr>
          <p:cNvPr id="17" name="Elbow Connector 16"/>
          <p:cNvCxnSpPr/>
          <p:nvPr/>
        </p:nvCxnSpPr>
        <p:spPr>
          <a:xfrm>
            <a:off x="2452255" y="5380963"/>
            <a:ext cx="3800823" cy="907915"/>
          </a:xfrm>
          <a:prstGeom prst="bentConnector3">
            <a:avLst/>
          </a:prstGeom>
          <a:ln w="76200">
            <a:headEnd type="triangle"/>
            <a:tailEnd type="triangle"/>
          </a:ln>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2477504" y="4985929"/>
            <a:ext cx="1984582" cy="369332"/>
          </a:xfrm>
          <a:prstGeom prst="rect">
            <a:avLst/>
          </a:prstGeom>
        </p:spPr>
        <p:txBody>
          <a:bodyPr wrap="none">
            <a:spAutoFit/>
          </a:bodyPr>
          <a:lstStyle/>
          <a:p>
            <a:pPr lvl="0"/>
            <a:r>
              <a:rPr lang="en-US" b="1" dirty="0">
                <a:solidFill>
                  <a:schemeClr val="accent6">
                    <a:lumMod val="75000"/>
                  </a:schemeClr>
                </a:solidFill>
              </a:rPr>
              <a:t>Structural Mobility</a:t>
            </a:r>
            <a:endParaRPr lang="en-US" dirty="0">
              <a:solidFill>
                <a:schemeClr val="accent6">
                  <a:lumMod val="75000"/>
                </a:schemeClr>
              </a:solidFill>
            </a:endParaRPr>
          </a:p>
        </p:txBody>
      </p:sp>
      <p:sp>
        <p:nvSpPr>
          <p:cNvPr id="20" name="Rectangle 19"/>
          <p:cNvSpPr/>
          <p:nvPr/>
        </p:nvSpPr>
        <p:spPr>
          <a:xfrm>
            <a:off x="4352666" y="5324263"/>
            <a:ext cx="6096000" cy="923330"/>
          </a:xfrm>
          <a:prstGeom prst="rect">
            <a:avLst/>
          </a:prstGeom>
        </p:spPr>
        <p:txBody>
          <a:bodyPr>
            <a:spAutoFit/>
          </a:bodyPr>
          <a:lstStyle/>
          <a:p>
            <a:pPr lvl="0"/>
            <a:r>
              <a:rPr lang="en-US" dirty="0">
                <a:solidFill>
                  <a:schemeClr val="accent6">
                    <a:lumMod val="75000"/>
                  </a:schemeClr>
                </a:solidFill>
              </a:rPr>
              <a:t>movement up or down the social class ladder that is due more to changes in the </a:t>
            </a:r>
            <a:r>
              <a:rPr lang="en-US" i="1" dirty="0">
                <a:solidFill>
                  <a:schemeClr val="accent6">
                    <a:lumMod val="75000"/>
                  </a:schemeClr>
                </a:solidFill>
              </a:rPr>
              <a:t>structure </a:t>
            </a:r>
            <a:r>
              <a:rPr lang="en-US" dirty="0">
                <a:solidFill>
                  <a:schemeClr val="accent6">
                    <a:lumMod val="75000"/>
                  </a:schemeClr>
                </a:solidFill>
              </a:rPr>
              <a:t>of society than to the actions of individuals.</a:t>
            </a:r>
          </a:p>
        </p:txBody>
      </p:sp>
    </p:spTree>
    <p:extLst>
      <p:ext uri="{BB962C8B-B14F-4D97-AF65-F5344CB8AC3E}">
        <p14:creationId xmlns:p14="http://schemas.microsoft.com/office/powerpoint/2010/main" val="1056492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307825547"/>
              </p:ext>
            </p:extLst>
          </p:nvPr>
        </p:nvGraphicFramePr>
        <p:xfrm>
          <a:off x="1048875" y="1813242"/>
          <a:ext cx="10273060" cy="1175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rotWithShape="1">
          <a:blip r:embed="rId8"/>
          <a:srcRect l="41029" t="42745" r="35234" b="9890"/>
          <a:stretch/>
        </p:blipFill>
        <p:spPr>
          <a:xfrm>
            <a:off x="1402325" y="3024279"/>
            <a:ext cx="2893971" cy="3248320"/>
          </a:xfrm>
          <a:prstGeom prst="rect">
            <a:avLst/>
          </a:prstGeom>
        </p:spPr>
      </p:pic>
      <p:pic>
        <p:nvPicPr>
          <p:cNvPr id="5" name="Picture 4"/>
          <p:cNvPicPr>
            <a:picLocks noChangeAspect="1"/>
          </p:cNvPicPr>
          <p:nvPr/>
        </p:nvPicPr>
        <p:blipFill rotWithShape="1">
          <a:blip r:embed="rId8"/>
          <a:srcRect l="21912" t="42876" r="58603" b="9150"/>
          <a:stretch/>
        </p:blipFill>
        <p:spPr>
          <a:xfrm>
            <a:off x="4820364" y="3094290"/>
            <a:ext cx="2294964" cy="3178309"/>
          </a:xfrm>
          <a:prstGeom prst="rect">
            <a:avLst/>
          </a:prstGeom>
        </p:spPr>
      </p:pic>
      <p:graphicFrame>
        <p:nvGraphicFramePr>
          <p:cNvPr id="7" name="Diagram 6"/>
          <p:cNvGraphicFramePr/>
          <p:nvPr>
            <p:extLst>
              <p:ext uri="{D42A27DB-BD31-4B8C-83A1-F6EECF244321}">
                <p14:modId xmlns:p14="http://schemas.microsoft.com/office/powerpoint/2010/main" val="4229286744"/>
              </p:ext>
            </p:extLst>
          </p:nvPr>
        </p:nvGraphicFramePr>
        <p:xfrm>
          <a:off x="1564453" y="482138"/>
          <a:ext cx="9458224" cy="10339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Picture 7"/>
          <p:cNvPicPr>
            <a:picLocks noChangeAspect="1"/>
          </p:cNvPicPr>
          <p:nvPr/>
        </p:nvPicPr>
        <p:blipFill rotWithShape="1">
          <a:blip r:embed="rId8"/>
          <a:srcRect l="64334" t="42745" r="11544" b="10173"/>
          <a:stretch/>
        </p:blipFill>
        <p:spPr>
          <a:xfrm>
            <a:off x="7639397" y="2988362"/>
            <a:ext cx="2940911" cy="3228924"/>
          </a:xfrm>
          <a:prstGeom prst="rect">
            <a:avLst/>
          </a:prstGeom>
        </p:spPr>
      </p:pic>
    </p:spTree>
    <p:extLst>
      <p:ext uri="{BB962C8B-B14F-4D97-AF65-F5344CB8AC3E}">
        <p14:creationId xmlns:p14="http://schemas.microsoft.com/office/powerpoint/2010/main" val="704856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0975" y="774324"/>
            <a:ext cx="5563008" cy="5551793"/>
          </a:xfrm>
          <a:prstGeom prst="rect">
            <a:avLst/>
          </a:prstGeom>
        </p:spPr>
      </p:pic>
    </p:spTree>
    <p:extLst>
      <p:ext uri="{BB962C8B-B14F-4D97-AF65-F5344CB8AC3E}">
        <p14:creationId xmlns:p14="http://schemas.microsoft.com/office/powerpoint/2010/main" val="3798747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411203864"/>
              </p:ext>
            </p:extLst>
          </p:nvPr>
        </p:nvGraphicFramePr>
        <p:xfrm>
          <a:off x="928947" y="1695796"/>
          <a:ext cx="10334105" cy="4156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268627347"/>
              </p:ext>
            </p:extLst>
          </p:nvPr>
        </p:nvGraphicFramePr>
        <p:xfrm>
          <a:off x="2032000" y="719667"/>
          <a:ext cx="8128000" cy="7184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62018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01" r="6618"/>
          <a:stretch/>
        </p:blipFill>
        <p:spPr>
          <a:xfrm>
            <a:off x="2869648" y="370734"/>
            <a:ext cx="6812924" cy="6298884"/>
          </a:xfrm>
          <a:prstGeom prst="rect">
            <a:avLst/>
          </a:prstGeom>
        </p:spPr>
      </p:pic>
    </p:spTree>
    <p:extLst>
      <p:ext uri="{BB962C8B-B14F-4D97-AF65-F5344CB8AC3E}">
        <p14:creationId xmlns:p14="http://schemas.microsoft.com/office/powerpoint/2010/main" val="13062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15107" y="2493234"/>
            <a:ext cx="3771357" cy="3799501"/>
          </a:xfrm>
          <a:prstGeom prst="rect">
            <a:avLst/>
          </a:prstGeom>
        </p:spPr>
      </p:pic>
      <p:graphicFrame>
        <p:nvGraphicFramePr>
          <p:cNvPr id="7" name="Content Placeholder 6"/>
          <p:cNvGraphicFramePr>
            <a:graphicFrameLocks noGrp="1"/>
          </p:cNvGraphicFramePr>
          <p:nvPr>
            <p:ph idx="1"/>
            <p:extLst>
              <p:ext uri="{D42A27DB-BD31-4B8C-83A1-F6EECF244321}">
                <p14:modId xmlns:p14="http://schemas.microsoft.com/office/powerpoint/2010/main" val="3198899179"/>
              </p:ext>
            </p:extLst>
          </p:nvPr>
        </p:nvGraphicFramePr>
        <p:xfrm>
          <a:off x="1105370" y="1646933"/>
          <a:ext cx="9964631" cy="846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36248311"/>
              </p:ext>
            </p:extLst>
          </p:nvPr>
        </p:nvGraphicFramePr>
        <p:xfrm>
          <a:off x="2023686" y="723207"/>
          <a:ext cx="8128000" cy="9096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Diagram 1"/>
          <p:cNvGraphicFramePr/>
          <p:nvPr>
            <p:extLst>
              <p:ext uri="{D42A27DB-BD31-4B8C-83A1-F6EECF244321}">
                <p14:modId xmlns:p14="http://schemas.microsoft.com/office/powerpoint/2010/main" val="419775929"/>
              </p:ext>
            </p:extLst>
          </p:nvPr>
        </p:nvGraphicFramePr>
        <p:xfrm>
          <a:off x="1707702" y="2383905"/>
          <a:ext cx="5358015" cy="410171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08277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242306481"/>
              </p:ext>
            </p:extLst>
          </p:nvPr>
        </p:nvGraphicFramePr>
        <p:xfrm>
          <a:off x="792364" y="2163877"/>
          <a:ext cx="10374283" cy="826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3172630877"/>
              </p:ext>
            </p:extLst>
          </p:nvPr>
        </p:nvGraphicFramePr>
        <p:xfrm>
          <a:off x="734175" y="957561"/>
          <a:ext cx="7066280" cy="7932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a:blip r:embed="rId12"/>
          <a:stretch>
            <a:fillRect/>
          </a:stretch>
        </p:blipFill>
        <p:spPr>
          <a:xfrm>
            <a:off x="6867440" y="3114055"/>
            <a:ext cx="4700646" cy="2341988"/>
          </a:xfrm>
          <a:prstGeom prst="rect">
            <a:avLst/>
          </a:prstGeom>
        </p:spPr>
      </p:pic>
      <p:graphicFrame>
        <p:nvGraphicFramePr>
          <p:cNvPr id="3" name="Diagram 2"/>
          <p:cNvGraphicFramePr/>
          <p:nvPr>
            <p:extLst>
              <p:ext uri="{D42A27DB-BD31-4B8C-83A1-F6EECF244321}">
                <p14:modId xmlns:p14="http://schemas.microsoft.com/office/powerpoint/2010/main" val="3444182241"/>
              </p:ext>
            </p:extLst>
          </p:nvPr>
        </p:nvGraphicFramePr>
        <p:xfrm>
          <a:off x="792364" y="2909802"/>
          <a:ext cx="5828377" cy="29800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6" name="Picture 5"/>
          <p:cNvPicPr>
            <a:picLocks noChangeAspect="1"/>
          </p:cNvPicPr>
          <p:nvPr/>
        </p:nvPicPr>
        <p:blipFill>
          <a:blip r:embed="rId18">
            <a:clrChange>
              <a:clrFrom>
                <a:srgbClr val="E0E2E1"/>
              </a:clrFrom>
              <a:clrTo>
                <a:srgbClr val="E0E2E1">
                  <a:alpha val="0"/>
                </a:srgbClr>
              </a:clrTo>
            </a:clrChange>
            <a:extLst>
              <a:ext uri="{28A0092B-C50C-407E-A947-70E740481C1C}">
                <a14:useLocalDpi xmlns:a14="http://schemas.microsoft.com/office/drawing/2010/main" val="0"/>
              </a:ext>
            </a:extLst>
          </a:blip>
          <a:stretch>
            <a:fillRect/>
          </a:stretch>
        </p:blipFill>
        <p:spPr>
          <a:xfrm>
            <a:off x="7457624" y="111901"/>
            <a:ext cx="4110462" cy="2465044"/>
          </a:xfrm>
          <a:prstGeom prst="rect">
            <a:avLst/>
          </a:prstGeom>
        </p:spPr>
      </p:pic>
    </p:spTree>
    <p:extLst>
      <p:ext uri="{BB962C8B-B14F-4D97-AF65-F5344CB8AC3E}">
        <p14:creationId xmlns:p14="http://schemas.microsoft.com/office/powerpoint/2010/main" val="138802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1659465255"/>
              </p:ext>
            </p:extLst>
          </p:nvPr>
        </p:nvGraphicFramePr>
        <p:xfrm>
          <a:off x="1716757" y="1856650"/>
          <a:ext cx="8817407" cy="28701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t="46843" r="66471" b="20595"/>
          <a:stretch/>
        </p:blipFill>
        <p:spPr>
          <a:xfrm>
            <a:off x="4338359" y="5014133"/>
            <a:ext cx="2227675" cy="1687485"/>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l="54566" t="44331" r="559" b="23106"/>
          <a:stretch/>
        </p:blipFill>
        <p:spPr>
          <a:xfrm>
            <a:off x="9353974" y="326745"/>
            <a:ext cx="2641723" cy="1495245"/>
          </a:xfrm>
          <a:prstGeom prst="rect">
            <a:avLst/>
          </a:prstGeom>
        </p:spPr>
      </p:pic>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l="73251" t="7811" r="-703" b="55937"/>
          <a:stretch/>
        </p:blipFill>
        <p:spPr>
          <a:xfrm>
            <a:off x="108294" y="5014133"/>
            <a:ext cx="1737563" cy="1789770"/>
          </a:xfrm>
          <a:prstGeom prst="rect">
            <a:avLst/>
          </a:prstGeom>
        </p:spPr>
      </p:pic>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l="36616" t="7812" r="27851" b="59305"/>
          <a:stretch/>
        </p:blipFill>
        <p:spPr>
          <a:xfrm>
            <a:off x="0" y="16450"/>
            <a:ext cx="2402644" cy="1734302"/>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t="9207" r="64761" b="55295"/>
          <a:stretch/>
        </p:blipFill>
        <p:spPr>
          <a:xfrm>
            <a:off x="10051811" y="5160391"/>
            <a:ext cx="2036467" cy="1600079"/>
          </a:xfrm>
          <a:prstGeom prst="rect">
            <a:avLst/>
          </a:prstGeom>
        </p:spPr>
      </p:pic>
      <p:pic>
        <p:nvPicPr>
          <p:cNvPr id="17" name="Picture 16"/>
          <p:cNvPicPr>
            <a:picLocks noChangeAspect="1"/>
          </p:cNvPicPr>
          <p:nvPr/>
        </p:nvPicPr>
        <p:blipFill rotWithShape="1">
          <a:blip r:embed="rId8" cstate="print">
            <a:extLst>
              <a:ext uri="{28A0092B-C50C-407E-A947-70E740481C1C}">
                <a14:useLocalDpi xmlns:a14="http://schemas.microsoft.com/office/drawing/2010/main" val="0"/>
              </a:ext>
            </a:extLst>
          </a:blip>
          <a:srcRect l="31736" t="40374" r="45617" b="19925"/>
          <a:stretch/>
        </p:blipFill>
        <p:spPr>
          <a:xfrm>
            <a:off x="6566034" y="4644218"/>
            <a:ext cx="1504604" cy="2057400"/>
          </a:xfrm>
          <a:prstGeom prst="rect">
            <a:avLst/>
          </a:prstGeom>
        </p:spPr>
      </p:pic>
    </p:spTree>
    <p:extLst>
      <p:ext uri="{BB962C8B-B14F-4D97-AF65-F5344CB8AC3E}">
        <p14:creationId xmlns:p14="http://schemas.microsoft.com/office/powerpoint/2010/main" val="3636537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580640441"/>
              </p:ext>
            </p:extLst>
          </p:nvPr>
        </p:nvGraphicFramePr>
        <p:xfrm>
          <a:off x="933177" y="1745673"/>
          <a:ext cx="10438634" cy="1238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4278521583"/>
              </p:ext>
            </p:extLst>
          </p:nvPr>
        </p:nvGraphicFramePr>
        <p:xfrm>
          <a:off x="2132470" y="745425"/>
          <a:ext cx="8128000" cy="8348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rotWithShape="1">
          <a:blip r:embed="rId12">
            <a:extLst>
              <a:ext uri="{28A0092B-C50C-407E-A947-70E740481C1C}">
                <a14:useLocalDpi xmlns:a14="http://schemas.microsoft.com/office/drawing/2010/main" val="0"/>
              </a:ext>
            </a:extLst>
          </a:blip>
          <a:srcRect r="2337"/>
          <a:stretch/>
        </p:blipFill>
        <p:spPr>
          <a:xfrm>
            <a:off x="6650182" y="2788678"/>
            <a:ext cx="5054139" cy="3820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3" name="Diagram 2"/>
          <p:cNvGraphicFramePr/>
          <p:nvPr>
            <p:extLst>
              <p:ext uri="{D42A27DB-BD31-4B8C-83A1-F6EECF244321}">
                <p14:modId xmlns:p14="http://schemas.microsoft.com/office/powerpoint/2010/main" val="489070612"/>
              </p:ext>
            </p:extLst>
          </p:nvPr>
        </p:nvGraphicFramePr>
        <p:xfrm>
          <a:off x="808485" y="2984270"/>
          <a:ext cx="5717005" cy="342910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5069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41146176"/>
              </p:ext>
            </p:extLst>
          </p:nvPr>
        </p:nvGraphicFramePr>
        <p:xfrm>
          <a:off x="4482503" y="2019993"/>
          <a:ext cx="6753847" cy="3765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662415343"/>
              </p:ext>
            </p:extLst>
          </p:nvPr>
        </p:nvGraphicFramePr>
        <p:xfrm>
          <a:off x="827358" y="500169"/>
          <a:ext cx="10408992" cy="9969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cstate="print">
            <a:clrChange>
              <a:clrFrom>
                <a:srgbClr val="EDDBC3"/>
              </a:clrFrom>
              <a:clrTo>
                <a:srgbClr val="EDDBC3">
                  <a:alpha val="0"/>
                </a:srgbClr>
              </a:clrTo>
            </a:clrChange>
            <a:extLst>
              <a:ext uri="{28A0092B-C50C-407E-A947-70E740481C1C}">
                <a14:useLocalDpi xmlns:a14="http://schemas.microsoft.com/office/drawing/2010/main" val="0"/>
              </a:ext>
            </a:extLst>
          </a:blip>
          <a:stretch>
            <a:fillRect/>
          </a:stretch>
        </p:blipFill>
        <p:spPr>
          <a:xfrm>
            <a:off x="0" y="2323407"/>
            <a:ext cx="4962698" cy="3308465"/>
          </a:xfrm>
          <a:prstGeom prst="rect">
            <a:avLst/>
          </a:prstGeom>
        </p:spPr>
      </p:pic>
    </p:spTree>
    <p:extLst>
      <p:ext uri="{BB962C8B-B14F-4D97-AF65-F5344CB8AC3E}">
        <p14:creationId xmlns:p14="http://schemas.microsoft.com/office/powerpoint/2010/main" val="2606947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276668" cy="6858000"/>
          </a:xfrm>
          <a:prstGeom prst="rect">
            <a:avLst/>
          </a:prstGeom>
        </p:spPr>
      </p:pic>
      <p:sp>
        <p:nvSpPr>
          <p:cNvPr id="3" name="Contents"/>
          <p:cNvSpPr>
            <a:spLocks noGrp="1"/>
          </p:cNvSpPr>
          <p:nvPr>
            <p:ph type="title"/>
          </p:nvPr>
        </p:nvSpPr>
        <p:spPr>
          <a:xfrm>
            <a:off x="533401" y="763691"/>
            <a:ext cx="5492541" cy="1754150"/>
          </a:xfrm>
        </p:spPr>
        <p:txBody>
          <a:bodyPr>
            <a:normAutofit/>
          </a:bodyPr>
          <a:lstStyle/>
          <a:p>
            <a:r>
              <a:rPr lang="en-US" sz="3600" b="1" dirty="0">
                <a:solidFill>
                  <a:schemeClr val="bg1"/>
                </a:solidFill>
                <a:latin typeface="Segoe UI" panose="020B0502040204020203" pitchFamily="34" charset="0"/>
                <a:ea typeface="ＭＳ Ｐゴシック" panose="020B0600070205080204" pitchFamily="34" charset="-128"/>
                <a:cs typeface="Segoe UI" panose="020B0502040204020203" pitchFamily="34" charset="0"/>
              </a:rPr>
              <a:t>How Do Elites Maintain Stratification?</a:t>
            </a:r>
            <a:br>
              <a:rPr lang="en-US" sz="3600" b="1" dirty="0">
                <a:solidFill>
                  <a:schemeClr val="bg1"/>
                </a:solidFill>
                <a:latin typeface="Segoe UI" panose="020B0502040204020203" pitchFamily="34" charset="0"/>
                <a:ea typeface="ＭＳ Ｐゴシック" panose="020B0600070205080204" pitchFamily="34" charset="-128"/>
                <a:cs typeface="Segoe UI" panose="020B0502040204020203" pitchFamily="34" charset="0"/>
              </a:rPr>
            </a:br>
            <a:endParaRPr lang="en-US" sz="2000" b="1" dirty="0">
              <a:solidFill>
                <a:schemeClr val="bg1"/>
              </a:solidFill>
              <a:highlight>
                <a:srgbClr val="FFFF00"/>
              </a:highlight>
              <a:latin typeface="Segoe UI" panose="020B0502040204020203" pitchFamily="34" charset="0"/>
              <a:cs typeface="Segoe UI" panose="020B0502040204020203" pitchFamily="34" charset="0"/>
            </a:endParaRPr>
          </a:p>
        </p:txBody>
      </p:sp>
      <p:sp>
        <p:nvSpPr>
          <p:cNvPr id="2" name="Text Box 1"/>
          <p:cNvSpPr>
            <a:spLocks noGrp="1"/>
          </p:cNvSpPr>
          <p:nvPr>
            <p:ph idx="1"/>
          </p:nvPr>
        </p:nvSpPr>
        <p:spPr>
          <a:xfrm>
            <a:off x="533403" y="2302932"/>
            <a:ext cx="4386328" cy="3750138"/>
          </a:xfrm>
        </p:spPr>
        <p:txBody>
          <a:bodyPr/>
          <a:lstStyle/>
          <a:p>
            <a:pPr marL="0" indent="0">
              <a:buNone/>
            </a:pPr>
            <a:endParaRPr lang="en-US" altLang="en-US" sz="2800" dirty="0">
              <a:solidFill>
                <a:schemeClr val="bg1"/>
              </a:solidFill>
              <a:latin typeface="+mj-lt"/>
              <a:ea typeface="ＭＳ Ｐゴシック" panose="020B0600070205080204" pitchFamily="34" charset="-128"/>
            </a:endParaRPr>
          </a:p>
          <a:p>
            <a:pPr lvl="1"/>
            <a:r>
              <a:rPr lang="en-US" altLang="en-US" sz="2800" dirty="0">
                <a:solidFill>
                  <a:schemeClr val="bg1"/>
                </a:solidFill>
                <a:latin typeface="+mj-lt"/>
              </a:rPr>
              <a:t>Controlling People’s Ideas</a:t>
            </a:r>
          </a:p>
          <a:p>
            <a:pPr lvl="1"/>
            <a:r>
              <a:rPr lang="en-US" altLang="en-US" sz="2800" dirty="0">
                <a:solidFill>
                  <a:schemeClr val="bg1"/>
                </a:solidFill>
                <a:latin typeface="+mj-lt"/>
              </a:rPr>
              <a:t>Controlling Information</a:t>
            </a:r>
          </a:p>
          <a:p>
            <a:pPr lvl="1"/>
            <a:r>
              <a:rPr lang="en-US" altLang="en-US" sz="2800" dirty="0">
                <a:solidFill>
                  <a:schemeClr val="bg1"/>
                </a:solidFill>
                <a:latin typeface="+mj-lt"/>
              </a:rPr>
              <a:t>Stifling Criticism</a:t>
            </a:r>
          </a:p>
          <a:p>
            <a:pPr lvl="1"/>
            <a:r>
              <a:rPr lang="en-US" altLang="en-US" sz="2800" dirty="0">
                <a:solidFill>
                  <a:schemeClr val="bg1"/>
                </a:solidFill>
                <a:latin typeface="+mj-lt"/>
              </a:rPr>
              <a:t>Big Brother Technology</a:t>
            </a:r>
          </a:p>
        </p:txBody>
      </p:sp>
    </p:spTree>
    <p:extLst>
      <p:ext uri="{BB962C8B-B14F-4D97-AF65-F5344CB8AC3E}">
        <p14:creationId xmlns:p14="http://schemas.microsoft.com/office/powerpoint/2010/main" val="1443094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49337" y="538235"/>
            <a:ext cx="8693326" cy="3171334"/>
          </a:xfrm>
          <a:prstGeom prst="rect">
            <a:avLst/>
          </a:prstGeom>
        </p:spPr>
      </p:pic>
      <p:pic>
        <p:nvPicPr>
          <p:cNvPr id="3" name="Picture 2"/>
          <p:cNvPicPr>
            <a:picLocks noChangeAspect="1"/>
          </p:cNvPicPr>
          <p:nvPr/>
        </p:nvPicPr>
        <p:blipFill>
          <a:blip r:embed="rId3"/>
          <a:stretch>
            <a:fillRect/>
          </a:stretch>
        </p:blipFill>
        <p:spPr>
          <a:xfrm>
            <a:off x="2232299" y="3709569"/>
            <a:ext cx="7727401" cy="2796134"/>
          </a:xfrm>
          <a:prstGeom prst="rect">
            <a:avLst/>
          </a:prstGeom>
        </p:spPr>
      </p:pic>
    </p:spTree>
    <p:extLst>
      <p:ext uri="{BB962C8B-B14F-4D97-AF65-F5344CB8AC3E}">
        <p14:creationId xmlns:p14="http://schemas.microsoft.com/office/powerpoint/2010/main" val="478785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159994010"/>
              </p:ext>
            </p:extLst>
          </p:nvPr>
        </p:nvGraphicFramePr>
        <p:xfrm>
          <a:off x="965161" y="643945"/>
          <a:ext cx="10638704" cy="1145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clrChange>
              <a:clrFrom>
                <a:srgbClr val="D7D7D7"/>
              </a:clrFrom>
              <a:clrTo>
                <a:srgbClr val="D7D7D7">
                  <a:alpha val="0"/>
                </a:srgbClr>
              </a:clrTo>
            </a:clrChange>
          </a:blip>
          <a:stretch>
            <a:fillRect/>
          </a:stretch>
        </p:blipFill>
        <p:spPr>
          <a:xfrm>
            <a:off x="2730321" y="1555720"/>
            <a:ext cx="7070628" cy="5302280"/>
          </a:xfrm>
          <a:prstGeom prst="rect">
            <a:avLst/>
          </a:prstGeom>
        </p:spPr>
      </p:pic>
    </p:spTree>
    <p:extLst>
      <p:ext uri="{BB962C8B-B14F-4D97-AF65-F5344CB8AC3E}">
        <p14:creationId xmlns:p14="http://schemas.microsoft.com/office/powerpoint/2010/main" val="1639608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8490" y="3000416"/>
            <a:ext cx="3748120" cy="2876682"/>
          </a:xfrm>
          <a:prstGeom prst="rect">
            <a:avLst/>
          </a:prstGeom>
        </p:spPr>
      </p:pic>
      <p:graphicFrame>
        <p:nvGraphicFramePr>
          <p:cNvPr id="3" name="Content Placeholder 2"/>
          <p:cNvGraphicFramePr>
            <a:graphicFrameLocks noGrp="1"/>
          </p:cNvGraphicFramePr>
          <p:nvPr>
            <p:ph idx="1"/>
            <p:extLst>
              <p:ext uri="{D42A27DB-BD31-4B8C-83A1-F6EECF244321}">
                <p14:modId xmlns:p14="http://schemas.microsoft.com/office/powerpoint/2010/main" val="3613056157"/>
              </p:ext>
            </p:extLst>
          </p:nvPr>
        </p:nvGraphicFramePr>
        <p:xfrm>
          <a:off x="774763" y="930814"/>
          <a:ext cx="10733439" cy="17625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p:cNvGraphicFramePr/>
          <p:nvPr>
            <p:extLst>
              <p:ext uri="{D42A27DB-BD31-4B8C-83A1-F6EECF244321}">
                <p14:modId xmlns:p14="http://schemas.microsoft.com/office/powerpoint/2010/main" val="3434638306"/>
              </p:ext>
            </p:extLst>
          </p:nvPr>
        </p:nvGraphicFramePr>
        <p:xfrm>
          <a:off x="774763" y="3000416"/>
          <a:ext cx="7054932" cy="313676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25881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6"/>
          <p:cNvGraphicFramePr>
            <a:graphicFrameLocks/>
          </p:cNvGraphicFramePr>
          <p:nvPr>
            <p:extLst>
              <p:ext uri="{D42A27DB-BD31-4B8C-83A1-F6EECF244321}">
                <p14:modId xmlns:p14="http://schemas.microsoft.com/office/powerpoint/2010/main" val="2589187813"/>
              </p:ext>
            </p:extLst>
          </p:nvPr>
        </p:nvGraphicFramePr>
        <p:xfrm>
          <a:off x="1249631" y="1883876"/>
          <a:ext cx="5637415" cy="767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3867850232"/>
              </p:ext>
            </p:extLst>
          </p:nvPr>
        </p:nvGraphicFramePr>
        <p:xfrm>
          <a:off x="1249631" y="2654502"/>
          <a:ext cx="5424867" cy="27818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p:cNvGraphicFramePr/>
          <p:nvPr>
            <p:extLst>
              <p:ext uri="{D42A27DB-BD31-4B8C-83A1-F6EECF244321}">
                <p14:modId xmlns:p14="http://schemas.microsoft.com/office/powerpoint/2010/main" val="2907621663"/>
              </p:ext>
            </p:extLst>
          </p:nvPr>
        </p:nvGraphicFramePr>
        <p:xfrm>
          <a:off x="1026979" y="886982"/>
          <a:ext cx="8128000" cy="57711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5" name="Picture 4"/>
          <p:cNvPicPr>
            <a:picLocks noChangeAspect="1"/>
          </p:cNvPicPr>
          <p:nvPr/>
        </p:nvPicPr>
        <p:blipFill rotWithShape="1">
          <a:blip r:embed="rId17"/>
          <a:srcRect l="6803" t="5043" r="3781" b="281"/>
          <a:stretch/>
        </p:blipFill>
        <p:spPr>
          <a:xfrm>
            <a:off x="7448204" y="1567347"/>
            <a:ext cx="3923960" cy="4154780"/>
          </a:xfrm>
          <a:prstGeom prst="rect">
            <a:avLst/>
          </a:prstGeom>
        </p:spPr>
      </p:pic>
    </p:spTree>
    <p:extLst>
      <p:ext uri="{BB962C8B-B14F-4D97-AF65-F5344CB8AC3E}">
        <p14:creationId xmlns:p14="http://schemas.microsoft.com/office/powerpoint/2010/main" val="603151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clrChange>
              <a:clrFrom>
                <a:srgbClr val="F3F2F8"/>
              </a:clrFrom>
              <a:clrTo>
                <a:srgbClr val="F3F2F8">
                  <a:alpha val="0"/>
                </a:srgbClr>
              </a:clrTo>
            </a:clrChange>
            <a:extLst>
              <a:ext uri="{28A0092B-C50C-407E-A947-70E740481C1C}">
                <a14:useLocalDpi xmlns:a14="http://schemas.microsoft.com/office/drawing/2010/main" val="0"/>
              </a:ext>
            </a:extLst>
          </a:blip>
          <a:srcRect l="6573" r="6103"/>
          <a:stretch/>
        </p:blipFill>
        <p:spPr>
          <a:xfrm>
            <a:off x="0" y="1945178"/>
            <a:ext cx="4290070" cy="4912822"/>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2451145246"/>
              </p:ext>
            </p:extLst>
          </p:nvPr>
        </p:nvGraphicFramePr>
        <p:xfrm>
          <a:off x="4398137" y="1812175"/>
          <a:ext cx="6815734" cy="1672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361701349"/>
              </p:ext>
            </p:extLst>
          </p:nvPr>
        </p:nvGraphicFramePr>
        <p:xfrm>
          <a:off x="927928" y="689341"/>
          <a:ext cx="8382326" cy="8514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9" name="Picture 8"/>
          <p:cNvPicPr>
            <a:picLocks noChangeAspect="1"/>
          </p:cNvPicPr>
          <p:nvPr/>
        </p:nvPicPr>
        <p:blipFill>
          <a:blip r:embed="rId13"/>
          <a:stretch>
            <a:fillRect/>
          </a:stretch>
        </p:blipFill>
        <p:spPr>
          <a:xfrm>
            <a:off x="5286592" y="3614414"/>
            <a:ext cx="5038823" cy="2395637"/>
          </a:xfrm>
          <a:prstGeom prst="rect">
            <a:avLst/>
          </a:prstGeom>
        </p:spPr>
      </p:pic>
    </p:spTree>
    <p:extLst>
      <p:ext uri="{BB962C8B-B14F-4D97-AF65-F5344CB8AC3E}">
        <p14:creationId xmlns:p14="http://schemas.microsoft.com/office/powerpoint/2010/main" val="40943186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190" y="1209787"/>
            <a:ext cx="3072866" cy="448249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5453" y="554866"/>
            <a:ext cx="3674134" cy="56344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62" y="633805"/>
            <a:ext cx="3565684" cy="5476575"/>
          </a:xfrm>
          <a:prstGeom prst="rect">
            <a:avLst/>
          </a:prstGeom>
        </p:spPr>
      </p:pic>
    </p:spTree>
    <p:extLst>
      <p:ext uri="{BB962C8B-B14F-4D97-AF65-F5344CB8AC3E}">
        <p14:creationId xmlns:p14="http://schemas.microsoft.com/office/powerpoint/2010/main" val="10592332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1926</TotalTime>
  <Words>2440</Words>
  <Application>Microsoft Office PowerPoint</Application>
  <PresentationFormat>Widescreen</PresentationFormat>
  <Paragraphs>172</Paragraphs>
  <Slides>43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ＭＳ Ｐゴシック</vt:lpstr>
      <vt:lpstr>Arial</vt:lpstr>
      <vt:lpstr>Calibri</vt:lpstr>
      <vt:lpstr>Calibri Light</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Indentured Servitude (Bonded Labor)</vt:lpstr>
      <vt:lpstr>Slavery in New World</vt:lpstr>
      <vt:lpstr>PowerPoint Presentation</vt:lpstr>
      <vt:lpstr>Slavery in Modern World</vt:lpstr>
      <vt:lpstr>PowerPoint Presentation</vt:lpstr>
      <vt:lpstr>PowerPoint Presentation</vt:lpstr>
      <vt:lpstr>PowerPoint Presentation</vt:lpstr>
      <vt:lpstr>Slavery in Pakistan (Handout)  </vt:lpstr>
      <vt:lpstr>2. Caste </vt:lpstr>
      <vt:lpstr>PowerPoint Presentation</vt:lpstr>
      <vt:lpstr>Caste system in Africa</vt:lpstr>
      <vt:lpstr>PowerPoint Presentation</vt:lpstr>
      <vt:lpstr>3. Estate</vt:lpstr>
      <vt:lpstr>PowerPoint Presentation</vt:lpstr>
      <vt:lpstr>1. Clergy</vt:lpstr>
      <vt:lpstr>2. Nobility</vt:lpstr>
      <vt:lpstr>3. Commoners</vt:lpstr>
      <vt:lpstr>4.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Elites Maintain Stratification?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Kauser Malik</dc:creator>
  <cp:lastModifiedBy>Ms. Kauser Malik</cp:lastModifiedBy>
  <cp:revision>184</cp:revision>
  <dcterms:created xsi:type="dcterms:W3CDTF">2024-02-26T07:39:34Z</dcterms:created>
  <dcterms:modified xsi:type="dcterms:W3CDTF">2025-03-12T07:35:40Z</dcterms:modified>
</cp:coreProperties>
</file>